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Ubuntu"/>
      <p:regular r:id="rId27"/>
      <p:bold r:id="rId28"/>
      <p:italic r:id="rId29"/>
      <p:boldItalic r:id="rId30"/>
    </p:embeddedFont>
    <p:embeddedFont>
      <p:font typeface="Nunito"/>
      <p:regular r:id="rId31"/>
      <p:bold r:id="rId32"/>
      <p:italic r:id="rId33"/>
      <p:boldItalic r:id="rId34"/>
    </p:embeddedFont>
    <p:embeddedFont>
      <p:font typeface="Maven Pro"/>
      <p:regular r:id="rId35"/>
      <p:bold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D0278473-69D0-40F8-84D8-CBDAEB0796EF}">
  <a:tblStyle styleId="{D0278473-69D0-40F8-84D8-CBDAEB0796EF}"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Ubuntu-bold.fntdata"/><Relationship Id="rId27" Type="http://schemas.openxmlformats.org/officeDocument/2006/relationships/font" Target="fonts/Ubuntu-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Ubuntu-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regular.fntdata"/><Relationship Id="rId30" Type="http://schemas.openxmlformats.org/officeDocument/2006/relationships/font" Target="fonts/Ubuntu-boldItalic.fntdata"/><Relationship Id="rId11" Type="http://schemas.openxmlformats.org/officeDocument/2006/relationships/slide" Target="slides/slide6.xml"/><Relationship Id="rId33" Type="http://schemas.openxmlformats.org/officeDocument/2006/relationships/font" Target="fonts/Nunito-italic.fntdata"/><Relationship Id="rId10" Type="http://schemas.openxmlformats.org/officeDocument/2006/relationships/slide" Target="slides/slide5.xml"/><Relationship Id="rId32" Type="http://schemas.openxmlformats.org/officeDocument/2006/relationships/font" Target="fonts/Nunito-bold.fntdata"/><Relationship Id="rId13" Type="http://schemas.openxmlformats.org/officeDocument/2006/relationships/slide" Target="slides/slide8.xml"/><Relationship Id="rId35" Type="http://schemas.openxmlformats.org/officeDocument/2006/relationships/font" Target="fonts/MavenPro-regular.fntdata"/><Relationship Id="rId12" Type="http://schemas.openxmlformats.org/officeDocument/2006/relationships/slide" Target="slides/slide7.xml"/><Relationship Id="rId34" Type="http://schemas.openxmlformats.org/officeDocument/2006/relationships/font" Target="fonts/Nunito-boldItalic.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MavenPro-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2.jpg>
</file>

<file path=ppt/media/image3.jpg>
</file>

<file path=ppt/media/image4.png>
</file>

<file path=ppt/media/image5.pn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unsplash.com/photos/sfL_QOnmy00?utm_source=unsplash&amp;utm_medium=referral&amp;utm_content=creditCopyText" TargetMode="External"/><Relationship Id="rId3" Type="http://schemas.openxmlformats.org/officeDocument/2006/relationships/hyperlink" Target="https://unsplash.com/search/photos/language?utm_source=unsplash&amp;utm_medium=referral&amp;utm_content=creditCopyText"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Google Shape;265;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6" name="Google Shape;26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Google Shape;321;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Google Shape;327;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8" name="Google Shape;32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2" name="Shape 332"/>
        <p:cNvGrpSpPr/>
        <p:nvPr/>
      </p:nvGrpSpPr>
      <p:grpSpPr>
        <a:xfrm>
          <a:off x="0" y="0"/>
          <a:ext cx="0" cy="0"/>
          <a:chOff x="0" y="0"/>
          <a:chExt cx="0" cy="0"/>
        </a:xfrm>
      </p:grpSpPr>
      <p:sp>
        <p:nvSpPr>
          <p:cNvPr id="333" name="Google Shape;333;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4" name="Google Shape;334;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0" name="Shape 340"/>
        <p:cNvGrpSpPr/>
        <p:nvPr/>
      </p:nvGrpSpPr>
      <p:grpSpPr>
        <a:xfrm>
          <a:off x="0" y="0"/>
          <a:ext cx="0" cy="0"/>
          <a:chOff x="0" y="0"/>
          <a:chExt cx="0" cy="0"/>
        </a:xfrm>
      </p:grpSpPr>
      <p:sp>
        <p:nvSpPr>
          <p:cNvPr id="341" name="Google Shape;341;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2" name="Google Shape;342;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7" name="Shape 347"/>
        <p:cNvGrpSpPr/>
        <p:nvPr/>
      </p:nvGrpSpPr>
      <p:grpSpPr>
        <a:xfrm>
          <a:off x="0" y="0"/>
          <a:ext cx="0" cy="0"/>
          <a:chOff x="0" y="0"/>
          <a:chExt cx="0" cy="0"/>
        </a:xfrm>
      </p:grpSpPr>
      <p:sp>
        <p:nvSpPr>
          <p:cNvPr id="348" name="Google Shape;348;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9" name="Google Shape;349;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Distributed Hash Tables (DHTs) are already used for file sharing (bittorrent) and other widespread applications. In these systems, the data is content addressable by cryptographic hash, so you can confirm you receive unaltered data by hashing it yourself. In our validating DHT, we confirm the provenance of every piece of data, validating the signature of its author, and that it has been committed to their local chain. Multi-party transactions create a “crossing” of chains which also assure that even if you try to alter your own chain, your transaction is published by others. Our DHT also has an unusual feature which allows meta-data to be put on data in the DHT which can be used to publish information about a person/node (such as their transactions, or top of their hashchain) or data element (such as tags, comments, or ratings). Just like validation rules on blockchain nodes, if someone hacked their code to behave differently, even if they colluded with others, the rest of the nodes on the DHT would not validate their altered behavior and they will have essentially just forked themselves out of being able to participate on that holochain.</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t/>
            </a:r>
            <a:endParaRPr b="0" i="0" sz="1200" u="none" cap="none" strike="noStrike">
              <a:solidFill>
                <a:srgbClr val="24292E"/>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Google Shape;354;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5" name="Google Shape;355;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Distributed Hash Tables (DHTs) are already used for file sharing (bittorrent) and other widespread applications. In these systems, the data is content addressable by cryptographic hash, so you can confirm you receive unaltered data by hashing it yourself. In our validating DHT, we confirm the provenance of every piece of data, validating the signature of its author, and that it has been committed to their local chain. Multi-party transactions create a “crossing” of chains which also assure that even if you try to alter your own chain, your transaction is published by others. Our DHT also has an unusual feature which allows meta-data to be put on data in the DHT which can be used to publish information about a person/node (such as their transactions, or top of their hashchain) or data element (such as tags, comments, or ratings). Just like validation rules on blockchain nodes, if someone hacked their code to behave differently, even if they colluded with others, the rest of the nodes on the DHT would not validate their altered behavior and they will have essentially just forked themselves out of being able to participate on that holochain.</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t/>
            </a:r>
            <a:endParaRPr b="0" i="0" sz="1200" u="none" cap="none" strike="noStrike">
              <a:solidFill>
                <a:srgbClr val="24292E"/>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Google Shape;360;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1" name="Google Shape;361;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7" name="Shape 367"/>
        <p:cNvGrpSpPr/>
        <p:nvPr/>
      </p:nvGrpSpPr>
      <p:grpSpPr>
        <a:xfrm>
          <a:off x="0" y="0"/>
          <a:ext cx="0" cy="0"/>
          <a:chOff x="0" y="0"/>
          <a:chExt cx="0" cy="0"/>
        </a:xfrm>
      </p:grpSpPr>
      <p:sp>
        <p:nvSpPr>
          <p:cNvPr id="368" name="Google Shape;368;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9" name="Google Shape;369;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3" name="Shape 373"/>
        <p:cNvGrpSpPr/>
        <p:nvPr/>
      </p:nvGrpSpPr>
      <p:grpSpPr>
        <a:xfrm>
          <a:off x="0" y="0"/>
          <a:ext cx="0" cy="0"/>
          <a:chOff x="0" y="0"/>
          <a:chExt cx="0" cy="0"/>
        </a:xfrm>
      </p:grpSpPr>
      <p:sp>
        <p:nvSpPr>
          <p:cNvPr id="374" name="Google Shape;374;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5" name="Google Shape;375;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0" name="Shape 380"/>
        <p:cNvGrpSpPr/>
        <p:nvPr/>
      </p:nvGrpSpPr>
      <p:grpSpPr>
        <a:xfrm>
          <a:off x="0" y="0"/>
          <a:ext cx="0" cy="0"/>
          <a:chOff x="0" y="0"/>
          <a:chExt cx="0" cy="0"/>
        </a:xfrm>
      </p:grpSpPr>
      <p:sp>
        <p:nvSpPr>
          <p:cNvPr id="381" name="Google Shape;381;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2" name="Google Shape;382;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3" name="Google Shape;27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6" name="Shape 386"/>
        <p:cNvGrpSpPr/>
        <p:nvPr/>
      </p:nvGrpSpPr>
      <p:grpSpPr>
        <a:xfrm>
          <a:off x="0" y="0"/>
          <a:ext cx="0" cy="0"/>
          <a:chOff x="0" y="0"/>
          <a:chExt cx="0" cy="0"/>
        </a:xfrm>
      </p:grpSpPr>
      <p:sp>
        <p:nvSpPr>
          <p:cNvPr id="387" name="Google Shape;387;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8" name="Google Shape;388;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Let’s talk about it. What do you think?</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How do we want to organize future meetups?</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How can we co-learn?</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What are you excited about?</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How do you want to be involved?</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2" name="Shape 392"/>
        <p:cNvGrpSpPr/>
        <p:nvPr/>
      </p:nvGrpSpPr>
      <p:grpSpPr>
        <a:xfrm>
          <a:off x="0" y="0"/>
          <a:ext cx="0" cy="0"/>
          <a:chOff x="0" y="0"/>
          <a:chExt cx="0" cy="0"/>
        </a:xfrm>
      </p:grpSpPr>
      <p:sp>
        <p:nvSpPr>
          <p:cNvPr id="393" name="Google Shape;393;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4" name="Google Shape;394;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Let’s talk about it. What do you think?</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How do we want to organize future meetups?</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How can we co-learn?</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What are you excited about?</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How do you want to be involved?</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 name="Shape 277"/>
        <p:cNvGrpSpPr/>
        <p:nvPr/>
      </p:nvGrpSpPr>
      <p:grpSpPr>
        <a:xfrm>
          <a:off x="0" y="0"/>
          <a:ext cx="0" cy="0"/>
          <a:chOff x="0" y="0"/>
          <a:chExt cx="0" cy="0"/>
        </a:xfrm>
      </p:grpSpPr>
      <p:sp>
        <p:nvSpPr>
          <p:cNvPr id="278" name="Google Shape;278;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9" name="Google Shape;27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Google Shape;284;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5" name="Google Shape;28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Google Shape;290;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1" name="Google Shape;29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Blockchain: Data-centric, a single global data set - one shared reality across all nodes.</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Holochain: Agent-centric, allows nodes to act independently, or in tight coordination only with counterparties, and then share independently evolving data realities that come to agreement over time.</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7" name="Google Shape;29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Google Shape;302;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3" name="Google Shape;30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111111"/>
              </a:buClr>
              <a:buSzPts val="1100"/>
              <a:buFont typeface="Ubuntu"/>
              <a:buNone/>
            </a:pPr>
            <a:r>
              <a:rPr b="0" i="0" lang="en" sz="1050" u="none" cap="none" strike="noStrike">
                <a:solidFill>
                  <a:srgbClr val="111111"/>
                </a:solidFill>
                <a:highlight>
                  <a:srgbClr val="F5F5F5"/>
                </a:highlight>
                <a:latin typeface="Ubuntu"/>
                <a:ea typeface="Ubuntu"/>
                <a:cs typeface="Ubuntu"/>
                <a:sym typeface="Ubuntu"/>
              </a:rPr>
              <a:t>Photo by </a:t>
            </a:r>
            <a:r>
              <a:rPr b="0" i="0" lang="en" sz="1050" u="sng" cap="none" strike="noStrike">
                <a:solidFill>
                  <a:schemeClr val="hlink"/>
                </a:solidFill>
                <a:highlight>
                  <a:srgbClr val="F5F5F5"/>
                </a:highlight>
                <a:latin typeface="Ubuntu"/>
                <a:ea typeface="Ubuntu"/>
                <a:cs typeface="Ubuntu"/>
                <a:sym typeface="Ubuntu"/>
                <a:hlinkClick r:id="rId2"/>
              </a:rPr>
              <a:t>Janko Ferlič</a:t>
            </a:r>
            <a:r>
              <a:rPr b="0" i="0" lang="en" sz="1050" u="none" cap="none" strike="noStrike">
                <a:solidFill>
                  <a:srgbClr val="111111"/>
                </a:solidFill>
                <a:highlight>
                  <a:srgbClr val="F5F5F5"/>
                </a:highlight>
                <a:latin typeface="Ubuntu"/>
                <a:ea typeface="Ubuntu"/>
                <a:cs typeface="Ubuntu"/>
                <a:sym typeface="Ubuntu"/>
              </a:rPr>
              <a:t> on </a:t>
            </a:r>
            <a:r>
              <a:rPr b="0" i="0" lang="en" sz="1050" u="sng" cap="none" strike="noStrike">
                <a:solidFill>
                  <a:schemeClr val="hlink"/>
                </a:solidFill>
                <a:highlight>
                  <a:srgbClr val="F5F5F5"/>
                </a:highlight>
                <a:latin typeface="Ubuntu"/>
                <a:ea typeface="Ubuntu"/>
                <a:cs typeface="Ubuntu"/>
                <a:sym typeface="Ubuntu"/>
                <a:hlinkClick r:id="rId3"/>
              </a:rPr>
              <a:t>Unsplash</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Google Shape;308;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9" name="Google Shape;309;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Google Shape;315;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6" name="Google Shape;316;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Blockchain: Data-centric, a single global data set - one shared reality across all nodes.</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Holochain: Agent-centric, allows nodes to act independently, or in tight coordination only with counterparties, and then share independently evolving data realities that come to agreement over time.</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2"/>
              <a:chOff x="7343003" y="4453711"/>
              <a:chExt cx="316800" cy="688512"/>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9" name="Google Shape;29;p2"/>
          <p:cNvGrpSpPr/>
          <p:nvPr/>
        </p:nvGrpSpPr>
        <p:grpSpPr>
          <a:xfrm>
            <a:off x="5043503" y="0"/>
            <a:ext cx="3814072" cy="3839101"/>
            <a:chOff x="5043503" y="0"/>
            <a:chExt cx="3814072" cy="3839101"/>
          </a:xfrm>
        </p:grpSpPr>
        <p:sp>
          <p:nvSpPr>
            <p:cNvPr id="30" name="Google Shape;30;p2"/>
            <p:cNvSpPr/>
            <p:nvPr/>
          </p:nvSpPr>
          <p:spPr>
            <a:xfrm>
              <a:off x="8460975" y="1817775"/>
              <a:ext cx="396600" cy="396600"/>
            </a:xfrm>
            <a:prstGeom prst="ellipse">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2"/>
            <p:cNvSpPr/>
            <p:nvPr/>
          </p:nvSpPr>
          <p:spPr>
            <a:xfrm rot="-9830444">
              <a:off x="6469759" y="3480728"/>
              <a:ext cx="320148" cy="320148"/>
            </a:xfrm>
            <a:prstGeom prst="ellipse">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2"/>
              <p:cNvSpPr/>
              <p:nvPr/>
            </p:nvSpPr>
            <p:spPr>
              <a:xfrm rot="5400000">
                <a:off x="6954988" y="2930398"/>
                <a:ext cx="749700" cy="749700"/>
              </a:xfrm>
              <a:prstGeom prst="ellipse">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 name="Google Shape;37;p2"/>
            <p:cNvGrpSpPr/>
            <p:nvPr/>
          </p:nvGrpSpPr>
          <p:grpSpPr>
            <a:xfrm>
              <a:off x="7952722"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0" name="Google Shape;40;p2"/>
            <p:cNvSpPr/>
            <p:nvPr/>
          </p:nvSpPr>
          <p:spPr>
            <a:xfrm>
              <a:off x="5399840" y="356365"/>
              <a:ext cx="2577000" cy="2577000"/>
            </a:xfrm>
            <a:prstGeom prst="ellipse">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2"/>
            <p:cNvSpPr/>
            <p:nvPr/>
          </p:nvSpPr>
          <p:spPr>
            <a:xfrm rot="2043858">
              <a:off x="5503813" y="460310"/>
              <a:ext cx="2369480" cy="2369480"/>
            </a:xfrm>
            <a:prstGeom prst="ellipse">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6" name="Google Shape;46;p2"/>
          <p:cNvSpPr txBox="1"/>
          <p:nvPr>
            <p:ph type="ctrTitle"/>
          </p:nvPr>
        </p:nvSpPr>
        <p:spPr>
          <a:xfrm>
            <a:off x="824000" y="1613813"/>
            <a:ext cx="4255500" cy="1872900"/>
          </a:xfrm>
          <a:prstGeom prst="rect">
            <a:avLst/>
          </a:prstGeom>
          <a:noFill/>
          <a:ln>
            <a:noFill/>
          </a:ln>
        </p:spPr>
        <p:txBody>
          <a:bodyPr anchorCtr="0" anchor="ctr" bIns="91425" lIns="91425" spcFirstLastPara="1" rIns="91425" wrap="square" tIns="91425"/>
          <a:lstStyle>
            <a:lvl1pPr lvl="0"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1pPr>
            <a:lvl2pPr lvl="1"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2pPr>
            <a:lvl3pPr lvl="2"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3pPr>
            <a:lvl4pPr lvl="3"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4pPr>
            <a:lvl5pPr lvl="4"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5pPr>
            <a:lvl6pPr lvl="5"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6pPr>
            <a:lvl7pPr lvl="6"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7pPr>
            <a:lvl8pPr lvl="7"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8pPr>
            <a:lvl9pPr lvl="8"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9pPr>
          </a:lstStyle>
          <a:p/>
        </p:txBody>
      </p:sp>
      <p:sp>
        <p:nvSpPr>
          <p:cNvPr id="47" name="Google Shape;47;p2"/>
          <p:cNvSpPr txBox="1"/>
          <p:nvPr>
            <p:ph idx="1" type="subTitle"/>
          </p:nvPr>
        </p:nvSpPr>
        <p:spPr>
          <a:xfrm>
            <a:off x="824000" y="3596300"/>
            <a:ext cx="4255500" cy="6954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1600"/>
              <a:buFont typeface="Nunito"/>
              <a:buNone/>
              <a:defRPr b="0" i="0" sz="1600" u="none" cap="none" strike="noStrike">
                <a:solidFill>
                  <a:schemeClr val="lt1"/>
                </a:solidFill>
                <a:latin typeface="Nunito"/>
                <a:ea typeface="Nunito"/>
                <a:cs typeface="Nunito"/>
                <a:sym typeface="Nunito"/>
              </a:defRPr>
            </a:lvl1pPr>
            <a:lvl2pPr lvl="1" marR="0" rtl="0" algn="l">
              <a:lnSpc>
                <a:spcPct val="100000"/>
              </a:lnSpc>
              <a:spcBef>
                <a:spcPts val="0"/>
              </a:spcBef>
              <a:spcAft>
                <a:spcPts val="0"/>
              </a:spcAft>
              <a:buClr>
                <a:schemeClr val="lt1"/>
              </a:buClr>
              <a:buSzPts val="1600"/>
              <a:buFont typeface="Nunito"/>
              <a:buNone/>
              <a:defRPr b="0" i="0" sz="1600" u="none" cap="none" strike="noStrike">
                <a:solidFill>
                  <a:schemeClr val="lt1"/>
                </a:solidFill>
                <a:latin typeface="Nunito"/>
                <a:ea typeface="Nunito"/>
                <a:cs typeface="Nunito"/>
                <a:sym typeface="Nunito"/>
              </a:defRPr>
            </a:lvl2pPr>
            <a:lvl3pPr lvl="2" marR="0" rtl="0" algn="l">
              <a:lnSpc>
                <a:spcPct val="100000"/>
              </a:lnSpc>
              <a:spcBef>
                <a:spcPts val="0"/>
              </a:spcBef>
              <a:spcAft>
                <a:spcPts val="0"/>
              </a:spcAft>
              <a:buClr>
                <a:schemeClr val="lt1"/>
              </a:buClr>
              <a:buSzPts val="1600"/>
              <a:buFont typeface="Nunito"/>
              <a:buNone/>
              <a:defRPr b="0" i="0" sz="1600" u="none" cap="none" strike="noStrike">
                <a:solidFill>
                  <a:schemeClr val="lt1"/>
                </a:solidFill>
                <a:latin typeface="Nunito"/>
                <a:ea typeface="Nunito"/>
                <a:cs typeface="Nunito"/>
                <a:sym typeface="Nunito"/>
              </a:defRPr>
            </a:lvl3pPr>
            <a:lvl4pPr lvl="3" marR="0" rtl="0" algn="l">
              <a:lnSpc>
                <a:spcPct val="100000"/>
              </a:lnSpc>
              <a:spcBef>
                <a:spcPts val="0"/>
              </a:spcBef>
              <a:spcAft>
                <a:spcPts val="0"/>
              </a:spcAft>
              <a:buClr>
                <a:schemeClr val="lt1"/>
              </a:buClr>
              <a:buSzPts val="1600"/>
              <a:buFont typeface="Nunito"/>
              <a:buNone/>
              <a:defRPr b="0" i="0" sz="1600" u="none" cap="none" strike="noStrike">
                <a:solidFill>
                  <a:schemeClr val="lt1"/>
                </a:solidFill>
                <a:latin typeface="Nunito"/>
                <a:ea typeface="Nunito"/>
                <a:cs typeface="Nunito"/>
                <a:sym typeface="Nunito"/>
              </a:defRPr>
            </a:lvl4pPr>
            <a:lvl5pPr lvl="4" marR="0" rtl="0" algn="l">
              <a:lnSpc>
                <a:spcPct val="100000"/>
              </a:lnSpc>
              <a:spcBef>
                <a:spcPts val="0"/>
              </a:spcBef>
              <a:spcAft>
                <a:spcPts val="0"/>
              </a:spcAft>
              <a:buClr>
                <a:schemeClr val="lt1"/>
              </a:buClr>
              <a:buSzPts val="1600"/>
              <a:buFont typeface="Nunito"/>
              <a:buNone/>
              <a:defRPr b="0" i="0" sz="1600" u="none" cap="none" strike="noStrike">
                <a:solidFill>
                  <a:schemeClr val="lt1"/>
                </a:solidFill>
                <a:latin typeface="Nunito"/>
                <a:ea typeface="Nunito"/>
                <a:cs typeface="Nunito"/>
                <a:sym typeface="Nunito"/>
              </a:defRPr>
            </a:lvl5pPr>
            <a:lvl6pPr lvl="5" marR="0" rtl="0" algn="l">
              <a:lnSpc>
                <a:spcPct val="100000"/>
              </a:lnSpc>
              <a:spcBef>
                <a:spcPts val="0"/>
              </a:spcBef>
              <a:spcAft>
                <a:spcPts val="0"/>
              </a:spcAft>
              <a:buClr>
                <a:schemeClr val="lt1"/>
              </a:buClr>
              <a:buSzPts val="1600"/>
              <a:buFont typeface="Nunito"/>
              <a:buNone/>
              <a:defRPr b="0" i="0" sz="1600" u="none" cap="none" strike="noStrike">
                <a:solidFill>
                  <a:schemeClr val="lt1"/>
                </a:solidFill>
                <a:latin typeface="Nunito"/>
                <a:ea typeface="Nunito"/>
                <a:cs typeface="Nunito"/>
                <a:sym typeface="Nunito"/>
              </a:defRPr>
            </a:lvl6pPr>
            <a:lvl7pPr lvl="6" marR="0" rtl="0" algn="l">
              <a:lnSpc>
                <a:spcPct val="100000"/>
              </a:lnSpc>
              <a:spcBef>
                <a:spcPts val="0"/>
              </a:spcBef>
              <a:spcAft>
                <a:spcPts val="0"/>
              </a:spcAft>
              <a:buClr>
                <a:schemeClr val="lt1"/>
              </a:buClr>
              <a:buSzPts val="1600"/>
              <a:buFont typeface="Nunito"/>
              <a:buNone/>
              <a:defRPr b="0" i="0" sz="1600" u="none" cap="none" strike="noStrike">
                <a:solidFill>
                  <a:schemeClr val="lt1"/>
                </a:solidFill>
                <a:latin typeface="Nunito"/>
                <a:ea typeface="Nunito"/>
                <a:cs typeface="Nunito"/>
                <a:sym typeface="Nunito"/>
              </a:defRPr>
            </a:lvl7pPr>
            <a:lvl8pPr lvl="7" marR="0" rtl="0" algn="l">
              <a:lnSpc>
                <a:spcPct val="100000"/>
              </a:lnSpc>
              <a:spcBef>
                <a:spcPts val="0"/>
              </a:spcBef>
              <a:spcAft>
                <a:spcPts val="0"/>
              </a:spcAft>
              <a:buClr>
                <a:schemeClr val="lt1"/>
              </a:buClr>
              <a:buSzPts val="1600"/>
              <a:buFont typeface="Nunito"/>
              <a:buNone/>
              <a:defRPr b="0" i="0" sz="1600" u="none" cap="none" strike="noStrike">
                <a:solidFill>
                  <a:schemeClr val="lt1"/>
                </a:solidFill>
                <a:latin typeface="Nunito"/>
                <a:ea typeface="Nunito"/>
                <a:cs typeface="Nunito"/>
                <a:sym typeface="Nunito"/>
              </a:defRPr>
            </a:lvl8pPr>
            <a:lvl9pPr lvl="8" marR="0" rtl="0" algn="l">
              <a:lnSpc>
                <a:spcPct val="100000"/>
              </a:lnSpc>
              <a:spcBef>
                <a:spcPts val="0"/>
              </a:spcBef>
              <a:spcAft>
                <a:spcPts val="0"/>
              </a:spcAft>
              <a:buClr>
                <a:schemeClr val="lt1"/>
              </a:buClr>
              <a:buSzPts val="1600"/>
              <a:buFont typeface="Nunito"/>
              <a:buNone/>
              <a:defRPr b="0" i="0" sz="1600" u="none" cap="none" strike="noStrike">
                <a:solidFill>
                  <a:schemeClr val="lt1"/>
                </a:solidFill>
                <a:latin typeface="Nunito"/>
                <a:ea typeface="Nunito"/>
                <a:cs typeface="Nunito"/>
                <a:sym typeface="Nunito"/>
              </a:defRPr>
            </a:lvl9pPr>
          </a:lstStyle>
          <a:p/>
        </p:txBody>
      </p:sp>
      <p:sp>
        <p:nvSpPr>
          <p:cNvPr id="48" name="Google Shape;48;p2"/>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1pPr>
            <a:lvl2pPr indent="0" lvl="1"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2pPr>
            <a:lvl3pPr indent="0" lvl="2"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3pPr>
            <a:lvl4pPr indent="0" lvl="3"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4pPr>
            <a:lvl5pPr indent="0" lvl="4"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5pPr>
            <a:lvl6pPr indent="0" lvl="5"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6pPr>
            <a:lvl7pPr indent="0" lvl="6"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7pPr>
            <a:lvl8pPr indent="0" lvl="7"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8pPr>
            <a:lvl9pPr indent="0" lvl="8"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
    <p:spTree>
      <p:nvGrpSpPr>
        <p:cNvPr id="256" name="Shape 256"/>
        <p:cNvGrpSpPr/>
        <p:nvPr/>
      </p:nvGrpSpPr>
      <p:grpSpPr>
        <a:xfrm>
          <a:off x="0" y="0"/>
          <a:ext cx="0" cy="0"/>
          <a:chOff x="0" y="0"/>
          <a:chExt cx="0" cy="0"/>
        </a:xfrm>
      </p:grpSpPr>
      <p:grpSp>
        <p:nvGrpSpPr>
          <p:cNvPr id="257" name="Google Shape;257;p11"/>
          <p:cNvGrpSpPr/>
          <p:nvPr/>
        </p:nvGrpSpPr>
        <p:grpSpPr>
          <a:xfrm>
            <a:off x="713373" y="3847119"/>
            <a:ext cx="825392" cy="825392"/>
            <a:chOff x="348199" y="179450"/>
            <a:chExt cx="1116300" cy="1116300"/>
          </a:xfrm>
        </p:grpSpPr>
        <p:sp>
          <p:nvSpPr>
            <p:cNvPr id="258" name="Google Shape;258;p11"/>
            <p:cNvSpPr/>
            <p:nvPr/>
          </p:nvSpPr>
          <p:spPr>
            <a:xfrm rot="-5400000">
              <a:off x="574557" y="405788"/>
              <a:ext cx="663600" cy="663600"/>
            </a:xfrm>
            <a:prstGeom prst="pie">
              <a:avLst>
                <a:gd fmla="val 10792838" name="adj1"/>
                <a:gd fmla="val 16200000" name="adj2"/>
              </a:avLst>
            </a:prstGeom>
            <a:solidFill>
              <a:schemeClr val="dk2">
                <a:alpha val="11764"/>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11"/>
            <p:cNvSpPr/>
            <p:nvPr/>
          </p:nvSpPr>
          <p:spPr>
            <a:xfrm rot="-5400000">
              <a:off x="348199" y="179450"/>
              <a:ext cx="1116300" cy="1116300"/>
            </a:xfrm>
            <a:prstGeom prst="pie">
              <a:avLst>
                <a:gd fmla="val 10792838" name="adj1"/>
                <a:gd fmla="val 16200000" name="adj2"/>
              </a:avLst>
            </a:prstGeom>
            <a:solidFill>
              <a:schemeClr val="dk2">
                <a:alpha val="11764"/>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0" name="Google Shape;260;p11"/>
          <p:cNvSpPr txBox="1"/>
          <p:nvPr>
            <p:ph idx="1" type="body"/>
          </p:nvPr>
        </p:nvSpPr>
        <p:spPr>
          <a:xfrm>
            <a:off x="1303800" y="4138975"/>
            <a:ext cx="5843100" cy="534900"/>
          </a:xfrm>
          <a:prstGeom prst="rect">
            <a:avLst/>
          </a:prstGeom>
          <a:noFill/>
          <a:ln>
            <a:noFill/>
          </a:ln>
        </p:spPr>
        <p:txBody>
          <a:bodyPr anchorCtr="0" anchor="t" bIns="91425" lIns="91425" spcFirstLastPara="1" rIns="91425" wrap="square" tIns="91425"/>
          <a:lstStyle>
            <a:lvl1pPr indent="-228600" lvl="0" marL="457200" marR="0" rtl="0" algn="l">
              <a:lnSpc>
                <a:spcPct val="100000"/>
              </a:lnSpc>
              <a:spcBef>
                <a:spcPts val="0"/>
              </a:spcBef>
              <a:spcAft>
                <a:spcPts val="0"/>
              </a:spcAft>
              <a:buClr>
                <a:schemeClr val="dk2"/>
              </a:buClr>
              <a:buSzPts val="1300"/>
              <a:buFont typeface="Nunito"/>
              <a:buNone/>
              <a:defRPr b="0" i="0" sz="1300" u="none" cap="none" strike="noStrike">
                <a:solidFill>
                  <a:schemeClr val="dk2"/>
                </a:solidFill>
                <a:latin typeface="Nunito"/>
                <a:ea typeface="Nunito"/>
                <a:cs typeface="Nunito"/>
                <a:sym typeface="Nunito"/>
              </a:defRPr>
            </a:lvl1pPr>
            <a:lvl2pPr indent="-298450" lvl="1" marL="9144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2pPr>
            <a:lvl3pPr indent="-298450" lvl="2" marL="13716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3pPr>
            <a:lvl4pPr indent="-298450" lvl="3" marL="18288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4pPr>
            <a:lvl5pPr indent="-298450" lvl="4" marL="22860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5pPr>
            <a:lvl6pPr indent="-298450" lvl="5" marL="27432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6pPr>
            <a:lvl7pPr indent="-298450" lvl="6" marL="32004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7pPr>
            <a:lvl8pPr indent="-298450" lvl="7" marL="36576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8pPr>
            <a:lvl9pPr indent="-298450" lvl="8" marL="4114800" marR="0" rtl="0" algn="l">
              <a:lnSpc>
                <a:spcPct val="115000"/>
              </a:lnSpc>
              <a:spcBef>
                <a:spcPts val="1600"/>
              </a:spcBef>
              <a:spcAft>
                <a:spcPts val="1600"/>
              </a:spcAft>
              <a:buClr>
                <a:schemeClr val="dk2"/>
              </a:buClr>
              <a:buSzPts val="1100"/>
              <a:buFont typeface="Nunito"/>
              <a:buChar char="■"/>
              <a:defRPr b="0" i="0" sz="1100" u="none" cap="none" strike="noStrike">
                <a:solidFill>
                  <a:schemeClr val="dk2"/>
                </a:solidFill>
                <a:latin typeface="Nunito"/>
                <a:ea typeface="Nunito"/>
                <a:cs typeface="Nunito"/>
                <a:sym typeface="Nunito"/>
              </a:defRPr>
            </a:lvl9pPr>
          </a:lstStyle>
          <a:p/>
        </p:txBody>
      </p:sp>
      <p:sp>
        <p:nvSpPr>
          <p:cNvPr id="261" name="Google Shape;261;p1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62" name="Shape 262"/>
        <p:cNvGrpSpPr/>
        <p:nvPr/>
      </p:nvGrpSpPr>
      <p:grpSpPr>
        <a:xfrm>
          <a:off x="0" y="0"/>
          <a:ext cx="0" cy="0"/>
          <a:chOff x="0" y="0"/>
          <a:chExt cx="0" cy="0"/>
        </a:xfrm>
      </p:grpSpPr>
      <p:sp>
        <p:nvSpPr>
          <p:cNvPr id="263" name="Google Shape;263;p12"/>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 number">
    <p:bg>
      <p:bgPr>
        <a:solidFill>
          <a:schemeClr val="accent3"/>
        </a:solidFill>
      </p:bgPr>
    </p:bg>
    <p:spTree>
      <p:nvGrpSpPr>
        <p:cNvPr id="49" name="Shape 49"/>
        <p:cNvGrpSpPr/>
        <p:nvPr/>
      </p:nvGrpSpPr>
      <p:grpSpPr>
        <a:xfrm>
          <a:off x="0" y="0"/>
          <a:ext cx="0" cy="0"/>
          <a:chOff x="0" y="0"/>
          <a:chExt cx="0" cy="0"/>
        </a:xfrm>
      </p:grpSpPr>
      <p:grpSp>
        <p:nvGrpSpPr>
          <p:cNvPr id="50" name="Google Shape;50;p3"/>
          <p:cNvGrpSpPr/>
          <p:nvPr/>
        </p:nvGrpSpPr>
        <p:grpSpPr>
          <a:xfrm>
            <a:off x="52" y="4099200"/>
            <a:ext cx="9144036" cy="1044300"/>
            <a:chOff x="52" y="4099200"/>
            <a:chExt cx="9144036" cy="1044300"/>
          </a:xfrm>
        </p:grpSpPr>
        <p:grpSp>
          <p:nvGrpSpPr>
            <p:cNvPr id="51" name="Google Shape;51;p3"/>
            <p:cNvGrpSpPr/>
            <p:nvPr/>
          </p:nvGrpSpPr>
          <p:grpSpPr>
            <a:xfrm>
              <a:off x="52" y="4309200"/>
              <a:ext cx="231622" cy="834300"/>
              <a:chOff x="2688737" y="4301380"/>
              <a:chExt cx="231900" cy="834300"/>
            </a:xfrm>
          </p:grpSpPr>
          <p:sp>
            <p:nvSpPr>
              <p:cNvPr id="52" name="Google Shape;52;p3"/>
              <p:cNvSpPr/>
              <p:nvPr/>
            </p:nvSpPr>
            <p:spPr>
              <a:xfrm flipH="1">
                <a:off x="2688737" y="4720780"/>
                <a:ext cx="2319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3"/>
              <p:cNvSpPr/>
              <p:nvPr/>
            </p:nvSpPr>
            <p:spPr>
              <a:xfrm flipH="1">
                <a:off x="2688737" y="4301380"/>
                <a:ext cx="231900" cy="83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3"/>
              <p:cNvSpPr/>
              <p:nvPr/>
            </p:nvSpPr>
            <p:spPr>
              <a:xfrm flipH="1">
                <a:off x="2688737" y="4511080"/>
                <a:ext cx="2319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3"/>
              <p:cNvSpPr/>
              <p:nvPr/>
            </p:nvSpPr>
            <p:spPr>
              <a:xfrm flipH="1">
                <a:off x="2688737" y="4930480"/>
                <a:ext cx="2319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 name="Google Shape;56;p3"/>
            <p:cNvGrpSpPr/>
            <p:nvPr/>
          </p:nvGrpSpPr>
          <p:grpSpPr>
            <a:xfrm>
              <a:off x="371406" y="4099200"/>
              <a:ext cx="231622" cy="1044300"/>
              <a:chOff x="2688737" y="4091380"/>
              <a:chExt cx="231900" cy="1044300"/>
            </a:xfrm>
          </p:grpSpPr>
          <p:sp>
            <p:nvSpPr>
              <p:cNvPr id="57" name="Google Shape;57;p3"/>
              <p:cNvSpPr/>
              <p:nvPr/>
            </p:nvSpPr>
            <p:spPr>
              <a:xfrm flipH="1">
                <a:off x="2688737" y="4720780"/>
                <a:ext cx="2319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3"/>
              <p:cNvSpPr/>
              <p:nvPr/>
            </p:nvSpPr>
            <p:spPr>
              <a:xfrm flipH="1">
                <a:off x="2688737" y="4301380"/>
                <a:ext cx="231900" cy="83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3"/>
              <p:cNvSpPr/>
              <p:nvPr/>
            </p:nvSpPr>
            <p:spPr>
              <a:xfrm flipH="1">
                <a:off x="2688737" y="4511080"/>
                <a:ext cx="2319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3"/>
              <p:cNvSpPr/>
              <p:nvPr/>
            </p:nvSpPr>
            <p:spPr>
              <a:xfrm flipH="1">
                <a:off x="2688737" y="4091380"/>
                <a:ext cx="231900" cy="104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3"/>
              <p:cNvSpPr/>
              <p:nvPr/>
            </p:nvSpPr>
            <p:spPr>
              <a:xfrm flipH="1">
                <a:off x="2688737" y="4930480"/>
                <a:ext cx="2319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 name="Google Shape;62;p3"/>
            <p:cNvGrpSpPr/>
            <p:nvPr/>
          </p:nvGrpSpPr>
          <p:grpSpPr>
            <a:xfrm>
              <a:off x="742761" y="4309200"/>
              <a:ext cx="231622" cy="834300"/>
              <a:chOff x="2688737" y="4301380"/>
              <a:chExt cx="231900" cy="834300"/>
            </a:xfrm>
          </p:grpSpPr>
          <p:sp>
            <p:nvSpPr>
              <p:cNvPr id="63" name="Google Shape;63;p3"/>
              <p:cNvSpPr/>
              <p:nvPr/>
            </p:nvSpPr>
            <p:spPr>
              <a:xfrm flipH="1">
                <a:off x="2688737" y="4720780"/>
                <a:ext cx="2319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3"/>
              <p:cNvSpPr/>
              <p:nvPr/>
            </p:nvSpPr>
            <p:spPr>
              <a:xfrm flipH="1">
                <a:off x="2688737" y="4301380"/>
                <a:ext cx="231900" cy="83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3"/>
              <p:cNvSpPr/>
              <p:nvPr/>
            </p:nvSpPr>
            <p:spPr>
              <a:xfrm flipH="1">
                <a:off x="2688737" y="4511080"/>
                <a:ext cx="2319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3"/>
              <p:cNvSpPr/>
              <p:nvPr/>
            </p:nvSpPr>
            <p:spPr>
              <a:xfrm flipH="1">
                <a:off x="2688737" y="4930480"/>
                <a:ext cx="2319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 name="Google Shape;67;p3"/>
            <p:cNvGrpSpPr/>
            <p:nvPr/>
          </p:nvGrpSpPr>
          <p:grpSpPr>
            <a:xfrm>
              <a:off x="1114115" y="4518900"/>
              <a:ext cx="231622" cy="624600"/>
              <a:chOff x="2688737" y="4511080"/>
              <a:chExt cx="231900" cy="624600"/>
            </a:xfrm>
          </p:grpSpPr>
          <p:sp>
            <p:nvSpPr>
              <p:cNvPr id="68" name="Google Shape;68;p3"/>
              <p:cNvSpPr/>
              <p:nvPr/>
            </p:nvSpPr>
            <p:spPr>
              <a:xfrm flipH="1">
                <a:off x="2688737" y="4720780"/>
                <a:ext cx="2319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3"/>
              <p:cNvSpPr/>
              <p:nvPr/>
            </p:nvSpPr>
            <p:spPr>
              <a:xfrm flipH="1">
                <a:off x="2688737" y="4511080"/>
                <a:ext cx="2319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3"/>
              <p:cNvSpPr/>
              <p:nvPr/>
            </p:nvSpPr>
            <p:spPr>
              <a:xfrm flipH="1">
                <a:off x="2688737" y="4930480"/>
                <a:ext cx="2319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 name="Google Shape;71;p3"/>
            <p:cNvGrpSpPr/>
            <p:nvPr/>
          </p:nvGrpSpPr>
          <p:grpSpPr>
            <a:xfrm>
              <a:off x="1856753" y="4099200"/>
              <a:ext cx="231600" cy="1044300"/>
              <a:chOff x="1856753" y="4099200"/>
              <a:chExt cx="231600" cy="1044300"/>
            </a:xfrm>
          </p:grpSpPr>
          <p:sp>
            <p:nvSpPr>
              <p:cNvPr id="72" name="Google Shape;72;p3"/>
              <p:cNvSpPr/>
              <p:nvPr/>
            </p:nvSpPr>
            <p:spPr>
              <a:xfrm flipH="1">
                <a:off x="1856753" y="4728600"/>
                <a:ext cx="2316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3"/>
              <p:cNvSpPr/>
              <p:nvPr/>
            </p:nvSpPr>
            <p:spPr>
              <a:xfrm flipH="1">
                <a:off x="1856753" y="4309200"/>
                <a:ext cx="231600" cy="83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3"/>
              <p:cNvSpPr/>
              <p:nvPr/>
            </p:nvSpPr>
            <p:spPr>
              <a:xfrm flipH="1">
                <a:off x="1856753" y="4518900"/>
                <a:ext cx="2316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3"/>
              <p:cNvSpPr/>
              <p:nvPr/>
            </p:nvSpPr>
            <p:spPr>
              <a:xfrm flipH="1">
                <a:off x="1856753" y="4099200"/>
                <a:ext cx="231600" cy="104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3"/>
              <p:cNvSpPr/>
              <p:nvPr/>
            </p:nvSpPr>
            <p:spPr>
              <a:xfrm flipH="1">
                <a:off x="1856753" y="4938300"/>
                <a:ext cx="2316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 name="Google Shape;77;p3"/>
            <p:cNvGrpSpPr/>
            <p:nvPr/>
          </p:nvGrpSpPr>
          <p:grpSpPr>
            <a:xfrm>
              <a:off x="2228107" y="4309200"/>
              <a:ext cx="231600" cy="834300"/>
              <a:chOff x="2228107" y="4309200"/>
              <a:chExt cx="231600" cy="834300"/>
            </a:xfrm>
          </p:grpSpPr>
          <p:sp>
            <p:nvSpPr>
              <p:cNvPr id="78" name="Google Shape;78;p3"/>
              <p:cNvSpPr/>
              <p:nvPr/>
            </p:nvSpPr>
            <p:spPr>
              <a:xfrm flipH="1">
                <a:off x="2228107" y="4728600"/>
                <a:ext cx="2316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3"/>
              <p:cNvSpPr/>
              <p:nvPr/>
            </p:nvSpPr>
            <p:spPr>
              <a:xfrm flipH="1">
                <a:off x="2228107" y="4309200"/>
                <a:ext cx="231600" cy="83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3"/>
              <p:cNvSpPr/>
              <p:nvPr/>
            </p:nvSpPr>
            <p:spPr>
              <a:xfrm flipH="1">
                <a:off x="2228107" y="4518900"/>
                <a:ext cx="2316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3"/>
              <p:cNvSpPr/>
              <p:nvPr/>
            </p:nvSpPr>
            <p:spPr>
              <a:xfrm flipH="1">
                <a:off x="2228107" y="4938300"/>
                <a:ext cx="2316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 name="Google Shape;82;p3"/>
            <p:cNvGrpSpPr/>
            <p:nvPr/>
          </p:nvGrpSpPr>
          <p:grpSpPr>
            <a:xfrm>
              <a:off x="2599462" y="4518900"/>
              <a:ext cx="231600" cy="624600"/>
              <a:chOff x="2599462" y="4518900"/>
              <a:chExt cx="231600" cy="624600"/>
            </a:xfrm>
          </p:grpSpPr>
          <p:sp>
            <p:nvSpPr>
              <p:cNvPr id="83" name="Google Shape;83;p3"/>
              <p:cNvSpPr/>
              <p:nvPr/>
            </p:nvSpPr>
            <p:spPr>
              <a:xfrm flipH="1">
                <a:off x="2599462" y="4728600"/>
                <a:ext cx="2316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3"/>
              <p:cNvSpPr/>
              <p:nvPr/>
            </p:nvSpPr>
            <p:spPr>
              <a:xfrm flipH="1">
                <a:off x="2599462" y="4518900"/>
                <a:ext cx="2316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3"/>
              <p:cNvSpPr/>
              <p:nvPr/>
            </p:nvSpPr>
            <p:spPr>
              <a:xfrm flipH="1">
                <a:off x="2599462" y="4938300"/>
                <a:ext cx="2316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 name="Google Shape;86;p3"/>
            <p:cNvGrpSpPr/>
            <p:nvPr/>
          </p:nvGrpSpPr>
          <p:grpSpPr>
            <a:xfrm>
              <a:off x="3342171" y="4099200"/>
              <a:ext cx="231600" cy="1044300"/>
              <a:chOff x="3342171" y="4099200"/>
              <a:chExt cx="231600" cy="1044300"/>
            </a:xfrm>
          </p:grpSpPr>
          <p:sp>
            <p:nvSpPr>
              <p:cNvPr id="87" name="Google Shape;87;p3"/>
              <p:cNvSpPr/>
              <p:nvPr/>
            </p:nvSpPr>
            <p:spPr>
              <a:xfrm flipH="1">
                <a:off x="3342171" y="4728600"/>
                <a:ext cx="2316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3"/>
              <p:cNvSpPr/>
              <p:nvPr/>
            </p:nvSpPr>
            <p:spPr>
              <a:xfrm flipH="1">
                <a:off x="3342171" y="4309200"/>
                <a:ext cx="231600" cy="83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3"/>
              <p:cNvSpPr/>
              <p:nvPr/>
            </p:nvSpPr>
            <p:spPr>
              <a:xfrm flipH="1">
                <a:off x="3342171" y="4518900"/>
                <a:ext cx="2316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3"/>
              <p:cNvSpPr/>
              <p:nvPr/>
            </p:nvSpPr>
            <p:spPr>
              <a:xfrm flipH="1">
                <a:off x="3342171" y="4099200"/>
                <a:ext cx="231600" cy="104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3"/>
              <p:cNvSpPr/>
              <p:nvPr/>
            </p:nvSpPr>
            <p:spPr>
              <a:xfrm flipH="1">
                <a:off x="3342171" y="4938300"/>
                <a:ext cx="2316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 name="Google Shape;92;p3"/>
            <p:cNvGrpSpPr/>
            <p:nvPr/>
          </p:nvGrpSpPr>
          <p:grpSpPr>
            <a:xfrm>
              <a:off x="3713525" y="4309200"/>
              <a:ext cx="231600" cy="834300"/>
              <a:chOff x="3713525" y="4309200"/>
              <a:chExt cx="231600" cy="834300"/>
            </a:xfrm>
          </p:grpSpPr>
          <p:sp>
            <p:nvSpPr>
              <p:cNvPr id="93" name="Google Shape;93;p3"/>
              <p:cNvSpPr/>
              <p:nvPr/>
            </p:nvSpPr>
            <p:spPr>
              <a:xfrm flipH="1">
                <a:off x="3713525" y="4728600"/>
                <a:ext cx="2316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3"/>
              <p:cNvSpPr/>
              <p:nvPr/>
            </p:nvSpPr>
            <p:spPr>
              <a:xfrm flipH="1">
                <a:off x="3713525" y="4309200"/>
                <a:ext cx="231600" cy="83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3"/>
              <p:cNvSpPr/>
              <p:nvPr/>
            </p:nvSpPr>
            <p:spPr>
              <a:xfrm flipH="1">
                <a:off x="3713525" y="4518900"/>
                <a:ext cx="2316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3"/>
              <p:cNvSpPr/>
              <p:nvPr/>
            </p:nvSpPr>
            <p:spPr>
              <a:xfrm flipH="1">
                <a:off x="3713525" y="4938300"/>
                <a:ext cx="2316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 name="Google Shape;97;p3"/>
            <p:cNvGrpSpPr/>
            <p:nvPr/>
          </p:nvGrpSpPr>
          <p:grpSpPr>
            <a:xfrm>
              <a:off x="1485398" y="4309200"/>
              <a:ext cx="231600" cy="834300"/>
              <a:chOff x="1485398" y="4309200"/>
              <a:chExt cx="231600" cy="834300"/>
            </a:xfrm>
          </p:grpSpPr>
          <p:sp>
            <p:nvSpPr>
              <p:cNvPr id="98" name="Google Shape;98;p3"/>
              <p:cNvSpPr/>
              <p:nvPr/>
            </p:nvSpPr>
            <p:spPr>
              <a:xfrm flipH="1">
                <a:off x="1485398" y="4728600"/>
                <a:ext cx="2316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3"/>
              <p:cNvSpPr/>
              <p:nvPr/>
            </p:nvSpPr>
            <p:spPr>
              <a:xfrm flipH="1">
                <a:off x="1485398" y="4309200"/>
                <a:ext cx="231600" cy="83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3"/>
              <p:cNvSpPr/>
              <p:nvPr/>
            </p:nvSpPr>
            <p:spPr>
              <a:xfrm flipH="1">
                <a:off x="1485398" y="4518900"/>
                <a:ext cx="2316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3"/>
              <p:cNvSpPr/>
              <p:nvPr/>
            </p:nvSpPr>
            <p:spPr>
              <a:xfrm flipH="1">
                <a:off x="1485398" y="4938300"/>
                <a:ext cx="2316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 name="Google Shape;102;p3"/>
            <p:cNvGrpSpPr/>
            <p:nvPr/>
          </p:nvGrpSpPr>
          <p:grpSpPr>
            <a:xfrm>
              <a:off x="4084879" y="4518900"/>
              <a:ext cx="231600" cy="624600"/>
              <a:chOff x="4084879" y="4518900"/>
              <a:chExt cx="231600" cy="624600"/>
            </a:xfrm>
          </p:grpSpPr>
          <p:sp>
            <p:nvSpPr>
              <p:cNvPr id="103" name="Google Shape;103;p3"/>
              <p:cNvSpPr/>
              <p:nvPr/>
            </p:nvSpPr>
            <p:spPr>
              <a:xfrm flipH="1">
                <a:off x="4084879" y="4728600"/>
                <a:ext cx="2316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3"/>
              <p:cNvSpPr/>
              <p:nvPr/>
            </p:nvSpPr>
            <p:spPr>
              <a:xfrm flipH="1">
                <a:off x="4084879" y="4518900"/>
                <a:ext cx="2316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3"/>
              <p:cNvSpPr/>
              <p:nvPr/>
            </p:nvSpPr>
            <p:spPr>
              <a:xfrm flipH="1">
                <a:off x="4084879" y="4938300"/>
                <a:ext cx="2316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 name="Google Shape;106;p3"/>
            <p:cNvGrpSpPr/>
            <p:nvPr/>
          </p:nvGrpSpPr>
          <p:grpSpPr>
            <a:xfrm>
              <a:off x="2970816" y="4309200"/>
              <a:ext cx="231600" cy="834300"/>
              <a:chOff x="2970816" y="4309200"/>
              <a:chExt cx="231600" cy="834300"/>
            </a:xfrm>
          </p:grpSpPr>
          <p:sp>
            <p:nvSpPr>
              <p:cNvPr id="107" name="Google Shape;107;p3"/>
              <p:cNvSpPr/>
              <p:nvPr/>
            </p:nvSpPr>
            <p:spPr>
              <a:xfrm flipH="1">
                <a:off x="2970816" y="4728600"/>
                <a:ext cx="2316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3"/>
              <p:cNvSpPr/>
              <p:nvPr/>
            </p:nvSpPr>
            <p:spPr>
              <a:xfrm flipH="1">
                <a:off x="2970816" y="4309200"/>
                <a:ext cx="231600" cy="83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3"/>
              <p:cNvSpPr/>
              <p:nvPr/>
            </p:nvSpPr>
            <p:spPr>
              <a:xfrm flipH="1">
                <a:off x="2970816" y="4518900"/>
                <a:ext cx="2316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3"/>
              <p:cNvSpPr/>
              <p:nvPr/>
            </p:nvSpPr>
            <p:spPr>
              <a:xfrm flipH="1">
                <a:off x="2970816" y="4938300"/>
                <a:ext cx="2316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 name="Google Shape;111;p3"/>
            <p:cNvGrpSpPr/>
            <p:nvPr/>
          </p:nvGrpSpPr>
          <p:grpSpPr>
            <a:xfrm>
              <a:off x="4456234" y="4309200"/>
              <a:ext cx="231600" cy="834300"/>
              <a:chOff x="4456234" y="4309200"/>
              <a:chExt cx="231600" cy="834300"/>
            </a:xfrm>
          </p:grpSpPr>
          <p:sp>
            <p:nvSpPr>
              <p:cNvPr id="112" name="Google Shape;112;p3"/>
              <p:cNvSpPr/>
              <p:nvPr/>
            </p:nvSpPr>
            <p:spPr>
              <a:xfrm flipH="1">
                <a:off x="4456234" y="4728600"/>
                <a:ext cx="2316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3"/>
              <p:cNvSpPr/>
              <p:nvPr/>
            </p:nvSpPr>
            <p:spPr>
              <a:xfrm flipH="1">
                <a:off x="4456234" y="4309200"/>
                <a:ext cx="231600" cy="83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3"/>
              <p:cNvSpPr/>
              <p:nvPr/>
            </p:nvSpPr>
            <p:spPr>
              <a:xfrm flipH="1">
                <a:off x="4456234" y="4518900"/>
                <a:ext cx="2316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3"/>
              <p:cNvSpPr/>
              <p:nvPr/>
            </p:nvSpPr>
            <p:spPr>
              <a:xfrm flipH="1">
                <a:off x="4456234" y="4938300"/>
                <a:ext cx="2316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 name="Google Shape;116;p3"/>
            <p:cNvGrpSpPr/>
            <p:nvPr/>
          </p:nvGrpSpPr>
          <p:grpSpPr>
            <a:xfrm>
              <a:off x="4827588" y="4099200"/>
              <a:ext cx="231600" cy="1044300"/>
              <a:chOff x="4827588" y="4099200"/>
              <a:chExt cx="231600" cy="1044300"/>
            </a:xfrm>
          </p:grpSpPr>
          <p:sp>
            <p:nvSpPr>
              <p:cNvPr id="117" name="Google Shape;117;p3"/>
              <p:cNvSpPr/>
              <p:nvPr/>
            </p:nvSpPr>
            <p:spPr>
              <a:xfrm flipH="1">
                <a:off x="4827588" y="4728600"/>
                <a:ext cx="2316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3"/>
              <p:cNvSpPr/>
              <p:nvPr/>
            </p:nvSpPr>
            <p:spPr>
              <a:xfrm flipH="1">
                <a:off x="4827588" y="4309200"/>
                <a:ext cx="231600" cy="83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3"/>
              <p:cNvSpPr/>
              <p:nvPr/>
            </p:nvSpPr>
            <p:spPr>
              <a:xfrm flipH="1">
                <a:off x="4827588" y="4518900"/>
                <a:ext cx="2316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3"/>
              <p:cNvSpPr/>
              <p:nvPr/>
            </p:nvSpPr>
            <p:spPr>
              <a:xfrm flipH="1">
                <a:off x="4827588" y="4099200"/>
                <a:ext cx="231600" cy="104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3"/>
              <p:cNvSpPr/>
              <p:nvPr/>
            </p:nvSpPr>
            <p:spPr>
              <a:xfrm flipH="1">
                <a:off x="4827588" y="4938300"/>
                <a:ext cx="2316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 name="Google Shape;122;p3"/>
            <p:cNvGrpSpPr/>
            <p:nvPr/>
          </p:nvGrpSpPr>
          <p:grpSpPr>
            <a:xfrm>
              <a:off x="5198943" y="4309200"/>
              <a:ext cx="231600" cy="834300"/>
              <a:chOff x="5198943" y="4309200"/>
              <a:chExt cx="231600" cy="834300"/>
            </a:xfrm>
          </p:grpSpPr>
          <p:sp>
            <p:nvSpPr>
              <p:cNvPr id="123" name="Google Shape;123;p3"/>
              <p:cNvSpPr/>
              <p:nvPr/>
            </p:nvSpPr>
            <p:spPr>
              <a:xfrm flipH="1">
                <a:off x="5198943" y="4728600"/>
                <a:ext cx="2316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3"/>
              <p:cNvSpPr/>
              <p:nvPr/>
            </p:nvSpPr>
            <p:spPr>
              <a:xfrm flipH="1">
                <a:off x="5198943" y="4309200"/>
                <a:ext cx="231600" cy="83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3"/>
              <p:cNvSpPr/>
              <p:nvPr/>
            </p:nvSpPr>
            <p:spPr>
              <a:xfrm flipH="1">
                <a:off x="5198943" y="4518900"/>
                <a:ext cx="2316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3"/>
              <p:cNvSpPr/>
              <p:nvPr/>
            </p:nvSpPr>
            <p:spPr>
              <a:xfrm flipH="1">
                <a:off x="5198943" y="4938300"/>
                <a:ext cx="2316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7" name="Google Shape;127;p3"/>
            <p:cNvGrpSpPr/>
            <p:nvPr/>
          </p:nvGrpSpPr>
          <p:grpSpPr>
            <a:xfrm>
              <a:off x="5570297" y="4518900"/>
              <a:ext cx="231600" cy="624600"/>
              <a:chOff x="5570297" y="4518900"/>
              <a:chExt cx="231600" cy="624600"/>
            </a:xfrm>
          </p:grpSpPr>
          <p:sp>
            <p:nvSpPr>
              <p:cNvPr id="128" name="Google Shape;128;p3"/>
              <p:cNvSpPr/>
              <p:nvPr/>
            </p:nvSpPr>
            <p:spPr>
              <a:xfrm flipH="1">
                <a:off x="5570297" y="4728600"/>
                <a:ext cx="2316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3"/>
              <p:cNvSpPr/>
              <p:nvPr/>
            </p:nvSpPr>
            <p:spPr>
              <a:xfrm flipH="1">
                <a:off x="5570297" y="4518900"/>
                <a:ext cx="2316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3"/>
              <p:cNvSpPr/>
              <p:nvPr/>
            </p:nvSpPr>
            <p:spPr>
              <a:xfrm flipH="1">
                <a:off x="5570297" y="4938300"/>
                <a:ext cx="2316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1" name="Google Shape;131;p3"/>
            <p:cNvGrpSpPr/>
            <p:nvPr/>
          </p:nvGrpSpPr>
          <p:grpSpPr>
            <a:xfrm>
              <a:off x="5941652" y="4309200"/>
              <a:ext cx="231600" cy="834300"/>
              <a:chOff x="5941652" y="4309200"/>
              <a:chExt cx="231600" cy="834300"/>
            </a:xfrm>
          </p:grpSpPr>
          <p:sp>
            <p:nvSpPr>
              <p:cNvPr id="132" name="Google Shape;132;p3"/>
              <p:cNvSpPr/>
              <p:nvPr/>
            </p:nvSpPr>
            <p:spPr>
              <a:xfrm flipH="1">
                <a:off x="5941652" y="4728600"/>
                <a:ext cx="2316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3"/>
              <p:cNvSpPr/>
              <p:nvPr/>
            </p:nvSpPr>
            <p:spPr>
              <a:xfrm flipH="1">
                <a:off x="5941652" y="4309200"/>
                <a:ext cx="231600" cy="83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3"/>
              <p:cNvSpPr/>
              <p:nvPr/>
            </p:nvSpPr>
            <p:spPr>
              <a:xfrm flipH="1">
                <a:off x="5941652" y="4518900"/>
                <a:ext cx="2316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3"/>
              <p:cNvSpPr/>
              <p:nvPr/>
            </p:nvSpPr>
            <p:spPr>
              <a:xfrm flipH="1">
                <a:off x="5941652" y="4938300"/>
                <a:ext cx="2316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6" name="Google Shape;136;p3"/>
            <p:cNvGrpSpPr/>
            <p:nvPr/>
          </p:nvGrpSpPr>
          <p:grpSpPr>
            <a:xfrm>
              <a:off x="6313006" y="4099200"/>
              <a:ext cx="231600" cy="1044300"/>
              <a:chOff x="6313006" y="4099200"/>
              <a:chExt cx="231600" cy="1044300"/>
            </a:xfrm>
          </p:grpSpPr>
          <p:sp>
            <p:nvSpPr>
              <p:cNvPr id="137" name="Google Shape;137;p3"/>
              <p:cNvSpPr/>
              <p:nvPr/>
            </p:nvSpPr>
            <p:spPr>
              <a:xfrm flipH="1">
                <a:off x="6313006" y="4728600"/>
                <a:ext cx="2316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3"/>
              <p:cNvSpPr/>
              <p:nvPr/>
            </p:nvSpPr>
            <p:spPr>
              <a:xfrm flipH="1">
                <a:off x="6313006" y="4309200"/>
                <a:ext cx="231600" cy="83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3"/>
              <p:cNvSpPr/>
              <p:nvPr/>
            </p:nvSpPr>
            <p:spPr>
              <a:xfrm flipH="1">
                <a:off x="6313006" y="4518900"/>
                <a:ext cx="2316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3"/>
              <p:cNvSpPr/>
              <p:nvPr/>
            </p:nvSpPr>
            <p:spPr>
              <a:xfrm flipH="1">
                <a:off x="6313006" y="4099200"/>
                <a:ext cx="231600" cy="104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3"/>
              <p:cNvSpPr/>
              <p:nvPr/>
            </p:nvSpPr>
            <p:spPr>
              <a:xfrm flipH="1">
                <a:off x="6313006" y="4938300"/>
                <a:ext cx="2316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2" name="Google Shape;142;p3"/>
            <p:cNvGrpSpPr/>
            <p:nvPr/>
          </p:nvGrpSpPr>
          <p:grpSpPr>
            <a:xfrm>
              <a:off x="6684361" y="4309200"/>
              <a:ext cx="231600" cy="834300"/>
              <a:chOff x="6684361" y="4309200"/>
              <a:chExt cx="231600" cy="834300"/>
            </a:xfrm>
          </p:grpSpPr>
          <p:sp>
            <p:nvSpPr>
              <p:cNvPr id="143" name="Google Shape;143;p3"/>
              <p:cNvSpPr/>
              <p:nvPr/>
            </p:nvSpPr>
            <p:spPr>
              <a:xfrm flipH="1">
                <a:off x="6684361" y="4728600"/>
                <a:ext cx="2316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3"/>
              <p:cNvSpPr/>
              <p:nvPr/>
            </p:nvSpPr>
            <p:spPr>
              <a:xfrm flipH="1">
                <a:off x="6684361" y="4309200"/>
                <a:ext cx="231600" cy="83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3"/>
              <p:cNvSpPr/>
              <p:nvPr/>
            </p:nvSpPr>
            <p:spPr>
              <a:xfrm flipH="1">
                <a:off x="6684361" y="4518900"/>
                <a:ext cx="2316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3"/>
              <p:cNvSpPr/>
              <p:nvPr/>
            </p:nvSpPr>
            <p:spPr>
              <a:xfrm flipH="1">
                <a:off x="6684361" y="4938300"/>
                <a:ext cx="2316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7" name="Google Shape;147;p3"/>
            <p:cNvGrpSpPr/>
            <p:nvPr/>
          </p:nvGrpSpPr>
          <p:grpSpPr>
            <a:xfrm>
              <a:off x="7055715" y="4518900"/>
              <a:ext cx="231600" cy="624600"/>
              <a:chOff x="7055715" y="4518900"/>
              <a:chExt cx="231600" cy="624600"/>
            </a:xfrm>
          </p:grpSpPr>
          <p:sp>
            <p:nvSpPr>
              <p:cNvPr id="148" name="Google Shape;148;p3"/>
              <p:cNvSpPr/>
              <p:nvPr/>
            </p:nvSpPr>
            <p:spPr>
              <a:xfrm flipH="1">
                <a:off x="7055715" y="4728600"/>
                <a:ext cx="2316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3"/>
              <p:cNvSpPr/>
              <p:nvPr/>
            </p:nvSpPr>
            <p:spPr>
              <a:xfrm flipH="1">
                <a:off x="7055715" y="4518900"/>
                <a:ext cx="2316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3"/>
              <p:cNvSpPr/>
              <p:nvPr/>
            </p:nvSpPr>
            <p:spPr>
              <a:xfrm flipH="1">
                <a:off x="7055715" y="4938300"/>
                <a:ext cx="2316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1" name="Google Shape;151;p3"/>
            <p:cNvGrpSpPr/>
            <p:nvPr/>
          </p:nvGrpSpPr>
          <p:grpSpPr>
            <a:xfrm>
              <a:off x="7798424" y="4099200"/>
              <a:ext cx="231600" cy="1044300"/>
              <a:chOff x="7798424" y="4099200"/>
              <a:chExt cx="231600" cy="1044300"/>
            </a:xfrm>
          </p:grpSpPr>
          <p:sp>
            <p:nvSpPr>
              <p:cNvPr id="152" name="Google Shape;152;p3"/>
              <p:cNvSpPr/>
              <p:nvPr/>
            </p:nvSpPr>
            <p:spPr>
              <a:xfrm flipH="1">
                <a:off x="7798424" y="4728600"/>
                <a:ext cx="2316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3"/>
              <p:cNvSpPr/>
              <p:nvPr/>
            </p:nvSpPr>
            <p:spPr>
              <a:xfrm flipH="1">
                <a:off x="7798424" y="4309200"/>
                <a:ext cx="231600" cy="83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3"/>
              <p:cNvSpPr/>
              <p:nvPr/>
            </p:nvSpPr>
            <p:spPr>
              <a:xfrm flipH="1">
                <a:off x="7798424" y="4518900"/>
                <a:ext cx="2316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3"/>
              <p:cNvSpPr/>
              <p:nvPr/>
            </p:nvSpPr>
            <p:spPr>
              <a:xfrm flipH="1">
                <a:off x="7798424" y="4099200"/>
                <a:ext cx="231600" cy="104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3"/>
              <p:cNvSpPr/>
              <p:nvPr/>
            </p:nvSpPr>
            <p:spPr>
              <a:xfrm flipH="1">
                <a:off x="7798424" y="4938300"/>
                <a:ext cx="2316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7" name="Google Shape;157;p3"/>
            <p:cNvGrpSpPr/>
            <p:nvPr/>
          </p:nvGrpSpPr>
          <p:grpSpPr>
            <a:xfrm>
              <a:off x="8169779" y="4309200"/>
              <a:ext cx="231600" cy="834300"/>
              <a:chOff x="8169779" y="4309200"/>
              <a:chExt cx="231600" cy="834300"/>
            </a:xfrm>
          </p:grpSpPr>
          <p:sp>
            <p:nvSpPr>
              <p:cNvPr id="158" name="Google Shape;158;p3"/>
              <p:cNvSpPr/>
              <p:nvPr/>
            </p:nvSpPr>
            <p:spPr>
              <a:xfrm flipH="1">
                <a:off x="8169779" y="4728600"/>
                <a:ext cx="2316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3"/>
              <p:cNvSpPr/>
              <p:nvPr/>
            </p:nvSpPr>
            <p:spPr>
              <a:xfrm flipH="1">
                <a:off x="8169779" y="4309200"/>
                <a:ext cx="231600" cy="83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3"/>
              <p:cNvSpPr/>
              <p:nvPr/>
            </p:nvSpPr>
            <p:spPr>
              <a:xfrm flipH="1">
                <a:off x="8169779" y="4518900"/>
                <a:ext cx="2316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3"/>
              <p:cNvSpPr/>
              <p:nvPr/>
            </p:nvSpPr>
            <p:spPr>
              <a:xfrm flipH="1">
                <a:off x="8169779" y="4938300"/>
                <a:ext cx="2316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2" name="Google Shape;162;p3"/>
            <p:cNvGrpSpPr/>
            <p:nvPr/>
          </p:nvGrpSpPr>
          <p:grpSpPr>
            <a:xfrm>
              <a:off x="7427070" y="4309200"/>
              <a:ext cx="231600" cy="834300"/>
              <a:chOff x="7427070" y="4309200"/>
              <a:chExt cx="231600" cy="834300"/>
            </a:xfrm>
          </p:grpSpPr>
          <p:sp>
            <p:nvSpPr>
              <p:cNvPr id="163" name="Google Shape;163;p3"/>
              <p:cNvSpPr/>
              <p:nvPr/>
            </p:nvSpPr>
            <p:spPr>
              <a:xfrm flipH="1">
                <a:off x="7427070" y="4728600"/>
                <a:ext cx="2316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3"/>
              <p:cNvSpPr/>
              <p:nvPr/>
            </p:nvSpPr>
            <p:spPr>
              <a:xfrm flipH="1">
                <a:off x="7427070" y="4309200"/>
                <a:ext cx="231600" cy="83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3"/>
              <p:cNvSpPr/>
              <p:nvPr/>
            </p:nvSpPr>
            <p:spPr>
              <a:xfrm flipH="1">
                <a:off x="7427070" y="4518900"/>
                <a:ext cx="2316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3"/>
              <p:cNvSpPr/>
              <p:nvPr/>
            </p:nvSpPr>
            <p:spPr>
              <a:xfrm flipH="1">
                <a:off x="7427070" y="4938300"/>
                <a:ext cx="2316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7" name="Google Shape;167;p3"/>
            <p:cNvGrpSpPr/>
            <p:nvPr/>
          </p:nvGrpSpPr>
          <p:grpSpPr>
            <a:xfrm>
              <a:off x="8541133" y="4518900"/>
              <a:ext cx="231600" cy="624600"/>
              <a:chOff x="8541133" y="4518900"/>
              <a:chExt cx="231600" cy="624600"/>
            </a:xfrm>
          </p:grpSpPr>
          <p:sp>
            <p:nvSpPr>
              <p:cNvPr id="168" name="Google Shape;168;p3"/>
              <p:cNvSpPr/>
              <p:nvPr/>
            </p:nvSpPr>
            <p:spPr>
              <a:xfrm flipH="1">
                <a:off x="8541133" y="4728600"/>
                <a:ext cx="2316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3"/>
              <p:cNvSpPr/>
              <p:nvPr/>
            </p:nvSpPr>
            <p:spPr>
              <a:xfrm flipH="1">
                <a:off x="8541133" y="4518900"/>
                <a:ext cx="2316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3"/>
              <p:cNvSpPr/>
              <p:nvPr/>
            </p:nvSpPr>
            <p:spPr>
              <a:xfrm flipH="1">
                <a:off x="8541133" y="4938300"/>
                <a:ext cx="2316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1" name="Google Shape;171;p3"/>
            <p:cNvGrpSpPr/>
            <p:nvPr/>
          </p:nvGrpSpPr>
          <p:grpSpPr>
            <a:xfrm>
              <a:off x="8912488" y="4309200"/>
              <a:ext cx="231600" cy="834300"/>
              <a:chOff x="8912488" y="4309200"/>
              <a:chExt cx="231600" cy="834300"/>
            </a:xfrm>
          </p:grpSpPr>
          <p:sp>
            <p:nvSpPr>
              <p:cNvPr id="172" name="Google Shape;172;p3"/>
              <p:cNvSpPr/>
              <p:nvPr/>
            </p:nvSpPr>
            <p:spPr>
              <a:xfrm flipH="1">
                <a:off x="8912488" y="4728600"/>
                <a:ext cx="231600" cy="4149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3"/>
              <p:cNvSpPr/>
              <p:nvPr/>
            </p:nvSpPr>
            <p:spPr>
              <a:xfrm flipH="1">
                <a:off x="8912488" y="4309200"/>
                <a:ext cx="231600" cy="8343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3"/>
              <p:cNvSpPr/>
              <p:nvPr/>
            </p:nvSpPr>
            <p:spPr>
              <a:xfrm flipH="1">
                <a:off x="8912488" y="4518900"/>
                <a:ext cx="231600" cy="6246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3"/>
              <p:cNvSpPr/>
              <p:nvPr/>
            </p:nvSpPr>
            <p:spPr>
              <a:xfrm flipH="1">
                <a:off x="8912488" y="4938300"/>
                <a:ext cx="231600" cy="2052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76" name="Google Shape;176;p3"/>
          <p:cNvSpPr txBox="1"/>
          <p:nvPr>
            <p:ph type="title"/>
          </p:nvPr>
        </p:nvSpPr>
        <p:spPr>
          <a:xfrm>
            <a:off x="1388625" y="772725"/>
            <a:ext cx="6366900" cy="186330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chemeClr val="lt1"/>
              </a:buClr>
              <a:buSzPts val="8000"/>
              <a:buFont typeface="Maven Pro"/>
              <a:buNone/>
              <a:defRPr b="1" i="0" sz="8000" u="none" cap="none" strike="noStrike">
                <a:solidFill>
                  <a:schemeClr val="lt1"/>
                </a:solidFill>
                <a:latin typeface="Maven Pro"/>
                <a:ea typeface="Maven Pro"/>
                <a:cs typeface="Maven Pro"/>
                <a:sym typeface="Maven Pro"/>
              </a:defRPr>
            </a:lvl1pPr>
            <a:lvl2pPr lvl="1" marR="0" rtl="0" algn="ctr">
              <a:lnSpc>
                <a:spcPct val="100000"/>
              </a:lnSpc>
              <a:spcBef>
                <a:spcPts val="0"/>
              </a:spcBef>
              <a:spcAft>
                <a:spcPts val="0"/>
              </a:spcAft>
              <a:buClr>
                <a:schemeClr val="lt1"/>
              </a:buClr>
              <a:buSzPts val="8000"/>
              <a:buFont typeface="Maven Pro"/>
              <a:buNone/>
              <a:defRPr b="1" i="0" sz="8000" u="none" cap="none" strike="noStrike">
                <a:solidFill>
                  <a:schemeClr val="lt1"/>
                </a:solidFill>
                <a:latin typeface="Maven Pro"/>
                <a:ea typeface="Maven Pro"/>
                <a:cs typeface="Maven Pro"/>
                <a:sym typeface="Maven Pro"/>
              </a:defRPr>
            </a:lvl2pPr>
            <a:lvl3pPr lvl="2" marR="0" rtl="0" algn="ctr">
              <a:lnSpc>
                <a:spcPct val="100000"/>
              </a:lnSpc>
              <a:spcBef>
                <a:spcPts val="0"/>
              </a:spcBef>
              <a:spcAft>
                <a:spcPts val="0"/>
              </a:spcAft>
              <a:buClr>
                <a:schemeClr val="lt1"/>
              </a:buClr>
              <a:buSzPts val="8000"/>
              <a:buFont typeface="Maven Pro"/>
              <a:buNone/>
              <a:defRPr b="1" i="0" sz="8000" u="none" cap="none" strike="noStrike">
                <a:solidFill>
                  <a:schemeClr val="lt1"/>
                </a:solidFill>
                <a:latin typeface="Maven Pro"/>
                <a:ea typeface="Maven Pro"/>
                <a:cs typeface="Maven Pro"/>
                <a:sym typeface="Maven Pro"/>
              </a:defRPr>
            </a:lvl3pPr>
            <a:lvl4pPr lvl="3" marR="0" rtl="0" algn="ctr">
              <a:lnSpc>
                <a:spcPct val="100000"/>
              </a:lnSpc>
              <a:spcBef>
                <a:spcPts val="0"/>
              </a:spcBef>
              <a:spcAft>
                <a:spcPts val="0"/>
              </a:spcAft>
              <a:buClr>
                <a:schemeClr val="lt1"/>
              </a:buClr>
              <a:buSzPts val="8000"/>
              <a:buFont typeface="Maven Pro"/>
              <a:buNone/>
              <a:defRPr b="1" i="0" sz="8000" u="none" cap="none" strike="noStrike">
                <a:solidFill>
                  <a:schemeClr val="lt1"/>
                </a:solidFill>
                <a:latin typeface="Maven Pro"/>
                <a:ea typeface="Maven Pro"/>
                <a:cs typeface="Maven Pro"/>
                <a:sym typeface="Maven Pro"/>
              </a:defRPr>
            </a:lvl4pPr>
            <a:lvl5pPr lvl="4" marR="0" rtl="0" algn="ctr">
              <a:lnSpc>
                <a:spcPct val="100000"/>
              </a:lnSpc>
              <a:spcBef>
                <a:spcPts val="0"/>
              </a:spcBef>
              <a:spcAft>
                <a:spcPts val="0"/>
              </a:spcAft>
              <a:buClr>
                <a:schemeClr val="lt1"/>
              </a:buClr>
              <a:buSzPts val="8000"/>
              <a:buFont typeface="Maven Pro"/>
              <a:buNone/>
              <a:defRPr b="1" i="0" sz="8000" u="none" cap="none" strike="noStrike">
                <a:solidFill>
                  <a:schemeClr val="lt1"/>
                </a:solidFill>
                <a:latin typeface="Maven Pro"/>
                <a:ea typeface="Maven Pro"/>
                <a:cs typeface="Maven Pro"/>
                <a:sym typeface="Maven Pro"/>
              </a:defRPr>
            </a:lvl5pPr>
            <a:lvl6pPr lvl="5" marR="0" rtl="0" algn="ctr">
              <a:lnSpc>
                <a:spcPct val="100000"/>
              </a:lnSpc>
              <a:spcBef>
                <a:spcPts val="0"/>
              </a:spcBef>
              <a:spcAft>
                <a:spcPts val="0"/>
              </a:spcAft>
              <a:buClr>
                <a:schemeClr val="lt1"/>
              </a:buClr>
              <a:buSzPts val="8000"/>
              <a:buFont typeface="Maven Pro"/>
              <a:buNone/>
              <a:defRPr b="1" i="0" sz="8000" u="none" cap="none" strike="noStrike">
                <a:solidFill>
                  <a:schemeClr val="lt1"/>
                </a:solidFill>
                <a:latin typeface="Maven Pro"/>
                <a:ea typeface="Maven Pro"/>
                <a:cs typeface="Maven Pro"/>
                <a:sym typeface="Maven Pro"/>
              </a:defRPr>
            </a:lvl6pPr>
            <a:lvl7pPr lvl="6" marR="0" rtl="0" algn="ctr">
              <a:lnSpc>
                <a:spcPct val="100000"/>
              </a:lnSpc>
              <a:spcBef>
                <a:spcPts val="0"/>
              </a:spcBef>
              <a:spcAft>
                <a:spcPts val="0"/>
              </a:spcAft>
              <a:buClr>
                <a:schemeClr val="lt1"/>
              </a:buClr>
              <a:buSzPts val="8000"/>
              <a:buFont typeface="Maven Pro"/>
              <a:buNone/>
              <a:defRPr b="1" i="0" sz="8000" u="none" cap="none" strike="noStrike">
                <a:solidFill>
                  <a:schemeClr val="lt1"/>
                </a:solidFill>
                <a:latin typeface="Maven Pro"/>
                <a:ea typeface="Maven Pro"/>
                <a:cs typeface="Maven Pro"/>
                <a:sym typeface="Maven Pro"/>
              </a:defRPr>
            </a:lvl7pPr>
            <a:lvl8pPr lvl="7" marR="0" rtl="0" algn="ctr">
              <a:lnSpc>
                <a:spcPct val="100000"/>
              </a:lnSpc>
              <a:spcBef>
                <a:spcPts val="0"/>
              </a:spcBef>
              <a:spcAft>
                <a:spcPts val="0"/>
              </a:spcAft>
              <a:buClr>
                <a:schemeClr val="lt1"/>
              </a:buClr>
              <a:buSzPts val="8000"/>
              <a:buFont typeface="Maven Pro"/>
              <a:buNone/>
              <a:defRPr b="1" i="0" sz="8000" u="none" cap="none" strike="noStrike">
                <a:solidFill>
                  <a:schemeClr val="lt1"/>
                </a:solidFill>
                <a:latin typeface="Maven Pro"/>
                <a:ea typeface="Maven Pro"/>
                <a:cs typeface="Maven Pro"/>
                <a:sym typeface="Maven Pro"/>
              </a:defRPr>
            </a:lvl8pPr>
            <a:lvl9pPr lvl="8" marR="0" rtl="0" algn="ctr">
              <a:lnSpc>
                <a:spcPct val="100000"/>
              </a:lnSpc>
              <a:spcBef>
                <a:spcPts val="0"/>
              </a:spcBef>
              <a:spcAft>
                <a:spcPts val="0"/>
              </a:spcAft>
              <a:buClr>
                <a:schemeClr val="lt1"/>
              </a:buClr>
              <a:buSzPts val="8000"/>
              <a:buFont typeface="Maven Pro"/>
              <a:buNone/>
              <a:defRPr b="1" i="0" sz="8000" u="none" cap="none" strike="noStrike">
                <a:solidFill>
                  <a:schemeClr val="lt1"/>
                </a:solidFill>
                <a:latin typeface="Maven Pro"/>
                <a:ea typeface="Maven Pro"/>
                <a:cs typeface="Maven Pro"/>
                <a:sym typeface="Maven Pro"/>
              </a:defRPr>
            </a:lvl9pPr>
          </a:lstStyle>
          <a:p/>
        </p:txBody>
      </p:sp>
      <p:sp>
        <p:nvSpPr>
          <p:cNvPr id="177" name="Google Shape;177;p3"/>
          <p:cNvSpPr txBox="1"/>
          <p:nvPr>
            <p:ph idx="1" type="body"/>
          </p:nvPr>
        </p:nvSpPr>
        <p:spPr>
          <a:xfrm>
            <a:off x="1388625" y="2712300"/>
            <a:ext cx="6366900" cy="1111200"/>
          </a:xfrm>
          <a:prstGeom prst="rect">
            <a:avLst/>
          </a:prstGeom>
          <a:noFill/>
          <a:ln>
            <a:noFill/>
          </a:ln>
        </p:spPr>
        <p:txBody>
          <a:bodyPr anchorCtr="0" anchor="t" bIns="91425" lIns="91425" spcFirstLastPara="1" rIns="91425" wrap="square" tIns="91425"/>
          <a:lstStyle>
            <a:lvl1pPr indent="-311150" lvl="0" marL="457200" marR="0" rtl="0" algn="ctr">
              <a:lnSpc>
                <a:spcPct val="115000"/>
              </a:lnSpc>
              <a:spcBef>
                <a:spcPts val="0"/>
              </a:spcBef>
              <a:spcAft>
                <a:spcPts val="0"/>
              </a:spcAft>
              <a:buClr>
                <a:schemeClr val="lt1"/>
              </a:buClr>
              <a:buSzPts val="1300"/>
              <a:buFont typeface="Nunito"/>
              <a:buChar char="●"/>
              <a:defRPr b="0" i="0" sz="1300" u="none" cap="none" strike="noStrike">
                <a:solidFill>
                  <a:schemeClr val="lt1"/>
                </a:solidFill>
                <a:latin typeface="Nunito"/>
                <a:ea typeface="Nunito"/>
                <a:cs typeface="Nunito"/>
                <a:sym typeface="Nunito"/>
              </a:defRPr>
            </a:lvl1pPr>
            <a:lvl2pPr indent="-298450" lvl="1" marL="914400" marR="0" rtl="0" algn="ctr">
              <a:lnSpc>
                <a:spcPct val="115000"/>
              </a:lnSpc>
              <a:spcBef>
                <a:spcPts val="1600"/>
              </a:spcBef>
              <a:spcAft>
                <a:spcPts val="0"/>
              </a:spcAft>
              <a:buClr>
                <a:schemeClr val="lt1"/>
              </a:buClr>
              <a:buSzPts val="1100"/>
              <a:buFont typeface="Nunito"/>
              <a:buChar char="○"/>
              <a:defRPr b="0" i="0" sz="1100" u="none" cap="none" strike="noStrike">
                <a:solidFill>
                  <a:schemeClr val="lt1"/>
                </a:solidFill>
                <a:latin typeface="Nunito"/>
                <a:ea typeface="Nunito"/>
                <a:cs typeface="Nunito"/>
                <a:sym typeface="Nunito"/>
              </a:defRPr>
            </a:lvl2pPr>
            <a:lvl3pPr indent="-298450" lvl="2" marL="1371600" marR="0" rtl="0" algn="ctr">
              <a:lnSpc>
                <a:spcPct val="115000"/>
              </a:lnSpc>
              <a:spcBef>
                <a:spcPts val="1600"/>
              </a:spcBef>
              <a:spcAft>
                <a:spcPts val="0"/>
              </a:spcAft>
              <a:buClr>
                <a:schemeClr val="lt1"/>
              </a:buClr>
              <a:buSzPts val="1100"/>
              <a:buFont typeface="Nunito"/>
              <a:buChar char="■"/>
              <a:defRPr b="0" i="0" sz="1100" u="none" cap="none" strike="noStrike">
                <a:solidFill>
                  <a:schemeClr val="lt1"/>
                </a:solidFill>
                <a:latin typeface="Nunito"/>
                <a:ea typeface="Nunito"/>
                <a:cs typeface="Nunito"/>
                <a:sym typeface="Nunito"/>
              </a:defRPr>
            </a:lvl3pPr>
            <a:lvl4pPr indent="-298450" lvl="3" marL="1828800" marR="0" rtl="0" algn="ctr">
              <a:lnSpc>
                <a:spcPct val="115000"/>
              </a:lnSpc>
              <a:spcBef>
                <a:spcPts val="1600"/>
              </a:spcBef>
              <a:spcAft>
                <a:spcPts val="0"/>
              </a:spcAft>
              <a:buClr>
                <a:schemeClr val="lt1"/>
              </a:buClr>
              <a:buSzPts val="1100"/>
              <a:buFont typeface="Nunito"/>
              <a:buChar char="●"/>
              <a:defRPr b="0" i="0" sz="1100" u="none" cap="none" strike="noStrike">
                <a:solidFill>
                  <a:schemeClr val="lt1"/>
                </a:solidFill>
                <a:latin typeface="Nunito"/>
                <a:ea typeface="Nunito"/>
                <a:cs typeface="Nunito"/>
                <a:sym typeface="Nunito"/>
              </a:defRPr>
            </a:lvl4pPr>
            <a:lvl5pPr indent="-298450" lvl="4" marL="2286000" marR="0" rtl="0" algn="ctr">
              <a:lnSpc>
                <a:spcPct val="115000"/>
              </a:lnSpc>
              <a:spcBef>
                <a:spcPts val="1600"/>
              </a:spcBef>
              <a:spcAft>
                <a:spcPts val="0"/>
              </a:spcAft>
              <a:buClr>
                <a:schemeClr val="lt1"/>
              </a:buClr>
              <a:buSzPts val="1100"/>
              <a:buFont typeface="Nunito"/>
              <a:buChar char="○"/>
              <a:defRPr b="0" i="0" sz="1100" u="none" cap="none" strike="noStrike">
                <a:solidFill>
                  <a:schemeClr val="lt1"/>
                </a:solidFill>
                <a:latin typeface="Nunito"/>
                <a:ea typeface="Nunito"/>
                <a:cs typeface="Nunito"/>
                <a:sym typeface="Nunito"/>
              </a:defRPr>
            </a:lvl5pPr>
            <a:lvl6pPr indent="-298450" lvl="5" marL="2743200" marR="0" rtl="0" algn="ctr">
              <a:lnSpc>
                <a:spcPct val="115000"/>
              </a:lnSpc>
              <a:spcBef>
                <a:spcPts val="1600"/>
              </a:spcBef>
              <a:spcAft>
                <a:spcPts val="0"/>
              </a:spcAft>
              <a:buClr>
                <a:schemeClr val="lt1"/>
              </a:buClr>
              <a:buSzPts val="1100"/>
              <a:buFont typeface="Nunito"/>
              <a:buChar char="■"/>
              <a:defRPr b="0" i="0" sz="1100" u="none" cap="none" strike="noStrike">
                <a:solidFill>
                  <a:schemeClr val="lt1"/>
                </a:solidFill>
                <a:latin typeface="Nunito"/>
                <a:ea typeface="Nunito"/>
                <a:cs typeface="Nunito"/>
                <a:sym typeface="Nunito"/>
              </a:defRPr>
            </a:lvl6pPr>
            <a:lvl7pPr indent="-298450" lvl="6" marL="3200400" marR="0" rtl="0" algn="ctr">
              <a:lnSpc>
                <a:spcPct val="115000"/>
              </a:lnSpc>
              <a:spcBef>
                <a:spcPts val="1600"/>
              </a:spcBef>
              <a:spcAft>
                <a:spcPts val="0"/>
              </a:spcAft>
              <a:buClr>
                <a:schemeClr val="lt1"/>
              </a:buClr>
              <a:buSzPts val="1100"/>
              <a:buFont typeface="Nunito"/>
              <a:buChar char="●"/>
              <a:defRPr b="0" i="0" sz="1100" u="none" cap="none" strike="noStrike">
                <a:solidFill>
                  <a:schemeClr val="lt1"/>
                </a:solidFill>
                <a:latin typeface="Nunito"/>
                <a:ea typeface="Nunito"/>
                <a:cs typeface="Nunito"/>
                <a:sym typeface="Nunito"/>
              </a:defRPr>
            </a:lvl7pPr>
            <a:lvl8pPr indent="-298450" lvl="7" marL="3657600" marR="0" rtl="0" algn="ctr">
              <a:lnSpc>
                <a:spcPct val="115000"/>
              </a:lnSpc>
              <a:spcBef>
                <a:spcPts val="1600"/>
              </a:spcBef>
              <a:spcAft>
                <a:spcPts val="0"/>
              </a:spcAft>
              <a:buClr>
                <a:schemeClr val="lt1"/>
              </a:buClr>
              <a:buSzPts val="1100"/>
              <a:buFont typeface="Nunito"/>
              <a:buChar char="○"/>
              <a:defRPr b="0" i="0" sz="1100" u="none" cap="none" strike="noStrike">
                <a:solidFill>
                  <a:schemeClr val="lt1"/>
                </a:solidFill>
                <a:latin typeface="Nunito"/>
                <a:ea typeface="Nunito"/>
                <a:cs typeface="Nunito"/>
                <a:sym typeface="Nunito"/>
              </a:defRPr>
            </a:lvl8pPr>
            <a:lvl9pPr indent="-298450" lvl="8" marL="4114800" marR="0" rtl="0" algn="ctr">
              <a:lnSpc>
                <a:spcPct val="115000"/>
              </a:lnSpc>
              <a:spcBef>
                <a:spcPts val="1600"/>
              </a:spcBef>
              <a:spcAft>
                <a:spcPts val="1600"/>
              </a:spcAft>
              <a:buClr>
                <a:schemeClr val="lt1"/>
              </a:buClr>
              <a:buSzPts val="1100"/>
              <a:buFont typeface="Nunito"/>
              <a:buChar char="■"/>
              <a:defRPr b="0" i="0" sz="1100" u="none" cap="none" strike="noStrike">
                <a:solidFill>
                  <a:schemeClr val="lt1"/>
                </a:solidFill>
                <a:latin typeface="Nunito"/>
                <a:ea typeface="Nunito"/>
                <a:cs typeface="Nunito"/>
                <a:sym typeface="Nunito"/>
              </a:defRPr>
            </a:lvl9pPr>
          </a:lstStyle>
          <a:p/>
        </p:txBody>
      </p:sp>
      <p:sp>
        <p:nvSpPr>
          <p:cNvPr id="178" name="Google Shape;178;p3"/>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1pPr>
            <a:lvl2pPr indent="0" lvl="1"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2pPr>
            <a:lvl3pPr indent="0" lvl="2"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3pPr>
            <a:lvl4pPr indent="0" lvl="3"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4pPr>
            <a:lvl5pPr indent="0" lvl="4"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5pPr>
            <a:lvl6pPr indent="0" lvl="5"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6pPr>
            <a:lvl7pPr indent="0" lvl="6"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7pPr>
            <a:lvl8pPr indent="0" lvl="7"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8pPr>
            <a:lvl9pPr indent="0" lvl="8"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79" name="Shape 179"/>
        <p:cNvGrpSpPr/>
        <p:nvPr/>
      </p:nvGrpSpPr>
      <p:grpSpPr>
        <a:xfrm>
          <a:off x="0" y="0"/>
          <a:ext cx="0" cy="0"/>
          <a:chOff x="0" y="0"/>
          <a:chExt cx="0" cy="0"/>
        </a:xfrm>
      </p:grpSpPr>
      <p:sp>
        <p:nvSpPr>
          <p:cNvPr id="180" name="Google Shape;180;p4"/>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1pPr>
            <a:lvl2pPr lvl="1"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2pPr>
            <a:lvl3pPr lvl="2"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3pPr>
            <a:lvl4pPr lvl="3"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4pPr>
            <a:lvl5pPr lvl="4"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5pPr>
            <a:lvl6pPr lvl="5"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6pPr>
            <a:lvl7pPr lvl="6"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7pPr>
            <a:lvl8pPr lvl="7"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8pPr>
            <a:lvl9pPr lvl="8"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9pPr>
          </a:lstStyle>
          <a:p/>
        </p:txBody>
      </p:sp>
      <p:sp>
        <p:nvSpPr>
          <p:cNvPr id="181" name="Google Shape;181;p4"/>
          <p:cNvSpPr txBox="1"/>
          <p:nvPr>
            <p:ph idx="1" type="body"/>
          </p:nvPr>
        </p:nvSpPr>
        <p:spPr>
          <a:xfrm>
            <a:off x="1303800" y="1990050"/>
            <a:ext cx="3430500" cy="25416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dk2"/>
              </a:buClr>
              <a:buSzPts val="1300"/>
              <a:buFont typeface="Nunito"/>
              <a:buChar char="●"/>
              <a:defRPr b="0" i="0" sz="1300" u="none" cap="none" strike="noStrike">
                <a:solidFill>
                  <a:schemeClr val="dk2"/>
                </a:solidFill>
                <a:latin typeface="Nunito"/>
                <a:ea typeface="Nunito"/>
                <a:cs typeface="Nunito"/>
                <a:sym typeface="Nunito"/>
              </a:defRPr>
            </a:lvl1pPr>
            <a:lvl2pPr indent="-298450" lvl="1" marL="9144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2pPr>
            <a:lvl3pPr indent="-298450" lvl="2" marL="13716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3pPr>
            <a:lvl4pPr indent="-298450" lvl="3" marL="18288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4pPr>
            <a:lvl5pPr indent="-298450" lvl="4" marL="22860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5pPr>
            <a:lvl6pPr indent="-298450" lvl="5" marL="27432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6pPr>
            <a:lvl7pPr indent="-298450" lvl="6" marL="32004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7pPr>
            <a:lvl8pPr indent="-298450" lvl="7" marL="36576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8pPr>
            <a:lvl9pPr indent="-298450" lvl="8" marL="4114800" marR="0" rtl="0" algn="l">
              <a:lnSpc>
                <a:spcPct val="115000"/>
              </a:lnSpc>
              <a:spcBef>
                <a:spcPts val="1600"/>
              </a:spcBef>
              <a:spcAft>
                <a:spcPts val="1600"/>
              </a:spcAft>
              <a:buClr>
                <a:schemeClr val="dk2"/>
              </a:buClr>
              <a:buSzPts val="1100"/>
              <a:buFont typeface="Nunito"/>
              <a:buChar char="■"/>
              <a:defRPr b="0" i="0" sz="1100" u="none" cap="none" strike="noStrike">
                <a:solidFill>
                  <a:schemeClr val="dk2"/>
                </a:solidFill>
                <a:latin typeface="Nunito"/>
                <a:ea typeface="Nunito"/>
                <a:cs typeface="Nunito"/>
                <a:sym typeface="Nunito"/>
              </a:defRPr>
            </a:lvl9pPr>
          </a:lstStyle>
          <a:p/>
        </p:txBody>
      </p:sp>
      <p:sp>
        <p:nvSpPr>
          <p:cNvPr id="182" name="Google Shape;182;p4"/>
          <p:cNvSpPr txBox="1"/>
          <p:nvPr>
            <p:ph idx="2" type="body"/>
          </p:nvPr>
        </p:nvSpPr>
        <p:spPr>
          <a:xfrm>
            <a:off x="4903650" y="1990050"/>
            <a:ext cx="3430500" cy="25416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dk2"/>
              </a:buClr>
              <a:buSzPts val="1300"/>
              <a:buFont typeface="Nunito"/>
              <a:buChar char="●"/>
              <a:defRPr b="0" i="0" sz="1300" u="none" cap="none" strike="noStrike">
                <a:solidFill>
                  <a:schemeClr val="dk2"/>
                </a:solidFill>
                <a:latin typeface="Nunito"/>
                <a:ea typeface="Nunito"/>
                <a:cs typeface="Nunito"/>
                <a:sym typeface="Nunito"/>
              </a:defRPr>
            </a:lvl1pPr>
            <a:lvl2pPr indent="-298450" lvl="1" marL="9144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2pPr>
            <a:lvl3pPr indent="-298450" lvl="2" marL="13716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3pPr>
            <a:lvl4pPr indent="-298450" lvl="3" marL="18288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4pPr>
            <a:lvl5pPr indent="-298450" lvl="4" marL="22860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5pPr>
            <a:lvl6pPr indent="-298450" lvl="5" marL="27432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6pPr>
            <a:lvl7pPr indent="-298450" lvl="6" marL="32004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7pPr>
            <a:lvl8pPr indent="-298450" lvl="7" marL="36576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8pPr>
            <a:lvl9pPr indent="-298450" lvl="8" marL="4114800" marR="0" rtl="0" algn="l">
              <a:lnSpc>
                <a:spcPct val="115000"/>
              </a:lnSpc>
              <a:spcBef>
                <a:spcPts val="1600"/>
              </a:spcBef>
              <a:spcAft>
                <a:spcPts val="1600"/>
              </a:spcAft>
              <a:buClr>
                <a:schemeClr val="dk2"/>
              </a:buClr>
              <a:buSzPts val="1100"/>
              <a:buFont typeface="Nunito"/>
              <a:buChar char="■"/>
              <a:defRPr b="0" i="0" sz="1100" u="none" cap="none" strike="noStrike">
                <a:solidFill>
                  <a:schemeClr val="dk2"/>
                </a:solidFill>
                <a:latin typeface="Nunito"/>
                <a:ea typeface="Nunito"/>
                <a:cs typeface="Nunito"/>
                <a:sym typeface="Nunito"/>
              </a:defRPr>
            </a:lvl9pPr>
          </a:lstStyle>
          <a:p/>
        </p:txBody>
      </p:sp>
      <p:sp>
        <p:nvSpPr>
          <p:cNvPr id="183" name="Google Shape;183;p4"/>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4" name="Shape 184"/>
        <p:cNvGrpSpPr/>
        <p:nvPr/>
      </p:nvGrpSpPr>
      <p:grpSpPr>
        <a:xfrm>
          <a:off x="0" y="0"/>
          <a:ext cx="0" cy="0"/>
          <a:chOff x="0" y="0"/>
          <a:chExt cx="0" cy="0"/>
        </a:xfrm>
      </p:grpSpPr>
      <p:sp>
        <p:nvSpPr>
          <p:cNvPr id="185" name="Google Shape;185;p5"/>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1pPr>
            <a:lvl2pPr lvl="1"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2pPr>
            <a:lvl3pPr lvl="2"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3pPr>
            <a:lvl4pPr lvl="3"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4pPr>
            <a:lvl5pPr lvl="4"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5pPr>
            <a:lvl6pPr lvl="5"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6pPr>
            <a:lvl7pPr lvl="6"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7pPr>
            <a:lvl8pPr lvl="7"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8pPr>
            <a:lvl9pPr lvl="8"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9pPr>
          </a:lstStyle>
          <a:p/>
        </p:txBody>
      </p:sp>
      <p:sp>
        <p:nvSpPr>
          <p:cNvPr id="186" name="Google Shape;186;p5"/>
          <p:cNvSpPr txBox="1"/>
          <p:nvPr>
            <p:ph idx="1" type="body"/>
          </p:nvPr>
        </p:nvSpPr>
        <p:spPr>
          <a:xfrm>
            <a:off x="1303800" y="1990050"/>
            <a:ext cx="7030500" cy="25416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dk2"/>
              </a:buClr>
              <a:buSzPts val="1300"/>
              <a:buFont typeface="Nunito"/>
              <a:buChar char="●"/>
              <a:defRPr b="0" i="0" sz="1300" u="none" cap="none" strike="noStrike">
                <a:solidFill>
                  <a:schemeClr val="dk2"/>
                </a:solidFill>
                <a:latin typeface="Nunito"/>
                <a:ea typeface="Nunito"/>
                <a:cs typeface="Nunito"/>
                <a:sym typeface="Nunito"/>
              </a:defRPr>
            </a:lvl1pPr>
            <a:lvl2pPr indent="-298450" lvl="1" marL="9144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2pPr>
            <a:lvl3pPr indent="-298450" lvl="2" marL="13716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3pPr>
            <a:lvl4pPr indent="-298450" lvl="3" marL="18288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4pPr>
            <a:lvl5pPr indent="-298450" lvl="4" marL="22860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5pPr>
            <a:lvl6pPr indent="-298450" lvl="5" marL="27432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6pPr>
            <a:lvl7pPr indent="-298450" lvl="6" marL="32004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7pPr>
            <a:lvl8pPr indent="-298450" lvl="7" marL="36576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8pPr>
            <a:lvl9pPr indent="-298450" lvl="8" marL="4114800" marR="0" rtl="0" algn="l">
              <a:lnSpc>
                <a:spcPct val="115000"/>
              </a:lnSpc>
              <a:spcBef>
                <a:spcPts val="1600"/>
              </a:spcBef>
              <a:spcAft>
                <a:spcPts val="1600"/>
              </a:spcAft>
              <a:buClr>
                <a:schemeClr val="dk2"/>
              </a:buClr>
              <a:buSzPts val="1100"/>
              <a:buFont typeface="Nunito"/>
              <a:buChar char="■"/>
              <a:defRPr b="0" i="0" sz="1100" u="none" cap="none" strike="noStrike">
                <a:solidFill>
                  <a:schemeClr val="dk2"/>
                </a:solidFill>
                <a:latin typeface="Nunito"/>
                <a:ea typeface="Nunito"/>
                <a:cs typeface="Nunito"/>
                <a:sym typeface="Nunito"/>
              </a:defRPr>
            </a:lvl9pPr>
          </a:lstStyle>
          <a:p/>
        </p:txBody>
      </p:sp>
      <p:sp>
        <p:nvSpPr>
          <p:cNvPr id="187" name="Google Shape;187;p5"/>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88" name="Shape 188"/>
        <p:cNvGrpSpPr/>
        <p:nvPr/>
      </p:nvGrpSpPr>
      <p:grpSpPr>
        <a:xfrm>
          <a:off x="0" y="0"/>
          <a:ext cx="0" cy="0"/>
          <a:chOff x="0" y="0"/>
          <a:chExt cx="0" cy="0"/>
        </a:xfrm>
      </p:grpSpPr>
      <p:grpSp>
        <p:nvGrpSpPr>
          <p:cNvPr id="189" name="Google Shape;189;p6"/>
          <p:cNvGrpSpPr/>
          <p:nvPr/>
        </p:nvGrpSpPr>
        <p:grpSpPr>
          <a:xfrm>
            <a:off x="146769" y="3406"/>
            <a:ext cx="1233214" cy="1384535"/>
            <a:chOff x="146769" y="3406"/>
            <a:chExt cx="1233214" cy="1384535"/>
          </a:xfrm>
        </p:grpSpPr>
        <p:grpSp>
          <p:nvGrpSpPr>
            <p:cNvPr id="190" name="Google Shape;190;p6"/>
            <p:cNvGrpSpPr/>
            <p:nvPr/>
          </p:nvGrpSpPr>
          <p:grpSpPr>
            <a:xfrm>
              <a:off x="1063183" y="3406"/>
              <a:ext cx="316800" cy="688513"/>
              <a:chOff x="1063183" y="3406"/>
              <a:chExt cx="316800" cy="688513"/>
            </a:xfrm>
          </p:grpSpPr>
          <p:sp>
            <p:nvSpPr>
              <p:cNvPr id="191" name="Google Shape;191;p6"/>
              <p:cNvSpPr/>
              <p:nvPr/>
            </p:nvSpPr>
            <p:spPr>
              <a:xfrm rot="10800000">
                <a:off x="1063183" y="3419"/>
                <a:ext cx="316800" cy="688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6"/>
              <p:cNvSpPr/>
              <p:nvPr/>
            </p:nvSpPr>
            <p:spPr>
              <a:xfrm rot="10800000">
                <a:off x="1063183" y="3406"/>
                <a:ext cx="316800" cy="340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3" name="Google Shape;193;p6"/>
            <p:cNvGrpSpPr/>
            <p:nvPr/>
          </p:nvGrpSpPr>
          <p:grpSpPr>
            <a:xfrm>
              <a:off x="604976" y="3406"/>
              <a:ext cx="316800" cy="1036524"/>
              <a:chOff x="604976" y="3406"/>
              <a:chExt cx="316800" cy="1036524"/>
            </a:xfrm>
          </p:grpSpPr>
          <p:sp>
            <p:nvSpPr>
              <p:cNvPr id="194" name="Google Shape;194;p6"/>
              <p:cNvSpPr/>
              <p:nvPr/>
            </p:nvSpPr>
            <p:spPr>
              <a:xfrm rot="10800000">
                <a:off x="604976" y="3419"/>
                <a:ext cx="316800" cy="688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6"/>
              <p:cNvSpPr/>
              <p:nvPr/>
            </p:nvSpPr>
            <p:spPr>
              <a:xfrm rot="10800000">
                <a:off x="604976" y="3430"/>
                <a:ext cx="316800" cy="1036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6"/>
              <p:cNvSpPr/>
              <p:nvPr/>
            </p:nvSpPr>
            <p:spPr>
              <a:xfrm rot="10800000">
                <a:off x="604976" y="3406"/>
                <a:ext cx="316800" cy="340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7" name="Google Shape;197;p6"/>
            <p:cNvGrpSpPr/>
            <p:nvPr/>
          </p:nvGrpSpPr>
          <p:grpSpPr>
            <a:xfrm>
              <a:off x="146769" y="3406"/>
              <a:ext cx="316800" cy="1384535"/>
              <a:chOff x="146769" y="3406"/>
              <a:chExt cx="316800" cy="1384535"/>
            </a:xfrm>
          </p:grpSpPr>
          <p:sp>
            <p:nvSpPr>
              <p:cNvPr id="198" name="Google Shape;198;p6"/>
              <p:cNvSpPr/>
              <p:nvPr/>
            </p:nvSpPr>
            <p:spPr>
              <a:xfrm rot="10800000">
                <a:off x="146769" y="3419"/>
                <a:ext cx="316800" cy="688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6"/>
              <p:cNvSpPr/>
              <p:nvPr/>
            </p:nvSpPr>
            <p:spPr>
              <a:xfrm rot="10800000">
                <a:off x="146769" y="3441"/>
                <a:ext cx="316800" cy="1384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6"/>
              <p:cNvSpPr/>
              <p:nvPr/>
            </p:nvSpPr>
            <p:spPr>
              <a:xfrm rot="10800000">
                <a:off x="146769" y="3430"/>
                <a:ext cx="316800" cy="1036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6"/>
              <p:cNvSpPr/>
              <p:nvPr/>
            </p:nvSpPr>
            <p:spPr>
              <a:xfrm rot="10800000">
                <a:off x="146769" y="3406"/>
                <a:ext cx="316800" cy="340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02" name="Google Shape;202;p6"/>
          <p:cNvGrpSpPr/>
          <p:nvPr/>
        </p:nvGrpSpPr>
        <p:grpSpPr>
          <a:xfrm>
            <a:off x="6775084" y="2904008"/>
            <a:ext cx="2186147" cy="2239500"/>
            <a:chOff x="6775084" y="2904008"/>
            <a:chExt cx="2186147" cy="2239500"/>
          </a:xfrm>
        </p:grpSpPr>
        <p:grpSp>
          <p:nvGrpSpPr>
            <p:cNvPr id="203" name="Google Shape;203;p6"/>
            <p:cNvGrpSpPr/>
            <p:nvPr/>
          </p:nvGrpSpPr>
          <p:grpSpPr>
            <a:xfrm>
              <a:off x="6775084" y="4253708"/>
              <a:ext cx="409500" cy="889800"/>
              <a:chOff x="6775084" y="4253708"/>
              <a:chExt cx="409500" cy="889800"/>
            </a:xfrm>
          </p:grpSpPr>
          <p:sp>
            <p:nvSpPr>
              <p:cNvPr id="204" name="Google Shape;204;p6"/>
              <p:cNvSpPr/>
              <p:nvPr/>
            </p:nvSpPr>
            <p:spPr>
              <a:xfrm>
                <a:off x="6775084" y="4253708"/>
                <a:ext cx="409500" cy="8898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6"/>
              <p:cNvSpPr/>
              <p:nvPr/>
            </p:nvSpPr>
            <p:spPr>
              <a:xfrm>
                <a:off x="6775084" y="4703408"/>
                <a:ext cx="409500" cy="4401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6" name="Google Shape;206;p6"/>
            <p:cNvGrpSpPr/>
            <p:nvPr/>
          </p:nvGrpSpPr>
          <p:grpSpPr>
            <a:xfrm>
              <a:off x="7367299" y="3804008"/>
              <a:ext cx="409500" cy="1339500"/>
              <a:chOff x="7367299" y="3804008"/>
              <a:chExt cx="409500" cy="1339500"/>
            </a:xfrm>
          </p:grpSpPr>
          <p:sp>
            <p:nvSpPr>
              <p:cNvPr id="207" name="Google Shape;207;p6"/>
              <p:cNvSpPr/>
              <p:nvPr/>
            </p:nvSpPr>
            <p:spPr>
              <a:xfrm>
                <a:off x="7367299" y="4253708"/>
                <a:ext cx="409500" cy="8898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6"/>
              <p:cNvSpPr/>
              <p:nvPr/>
            </p:nvSpPr>
            <p:spPr>
              <a:xfrm>
                <a:off x="7367299" y="3804008"/>
                <a:ext cx="409500" cy="1339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6"/>
              <p:cNvSpPr/>
              <p:nvPr/>
            </p:nvSpPr>
            <p:spPr>
              <a:xfrm>
                <a:off x="7367299" y="4703408"/>
                <a:ext cx="409500" cy="4401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0" name="Google Shape;210;p6"/>
            <p:cNvGrpSpPr/>
            <p:nvPr/>
          </p:nvGrpSpPr>
          <p:grpSpPr>
            <a:xfrm>
              <a:off x="7959516" y="3354008"/>
              <a:ext cx="409500" cy="1789500"/>
              <a:chOff x="7959516" y="3354008"/>
              <a:chExt cx="409500" cy="1789500"/>
            </a:xfrm>
          </p:grpSpPr>
          <p:sp>
            <p:nvSpPr>
              <p:cNvPr id="211" name="Google Shape;211;p6"/>
              <p:cNvSpPr/>
              <p:nvPr/>
            </p:nvSpPr>
            <p:spPr>
              <a:xfrm>
                <a:off x="7959516" y="4253708"/>
                <a:ext cx="409500" cy="8898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6"/>
              <p:cNvSpPr/>
              <p:nvPr/>
            </p:nvSpPr>
            <p:spPr>
              <a:xfrm>
                <a:off x="7959516" y="3354008"/>
                <a:ext cx="409500" cy="1789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6"/>
              <p:cNvSpPr/>
              <p:nvPr/>
            </p:nvSpPr>
            <p:spPr>
              <a:xfrm>
                <a:off x="7959516" y="3804008"/>
                <a:ext cx="409500" cy="1339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6"/>
              <p:cNvSpPr/>
              <p:nvPr/>
            </p:nvSpPr>
            <p:spPr>
              <a:xfrm>
                <a:off x="7959516" y="4703408"/>
                <a:ext cx="409500" cy="4401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5" name="Google Shape;215;p6"/>
            <p:cNvGrpSpPr/>
            <p:nvPr/>
          </p:nvGrpSpPr>
          <p:grpSpPr>
            <a:xfrm>
              <a:off x="8551731" y="2904008"/>
              <a:ext cx="409500" cy="2239500"/>
              <a:chOff x="8551731" y="2904008"/>
              <a:chExt cx="409500" cy="2239500"/>
            </a:xfrm>
          </p:grpSpPr>
          <p:sp>
            <p:nvSpPr>
              <p:cNvPr id="216" name="Google Shape;216;p6"/>
              <p:cNvSpPr/>
              <p:nvPr/>
            </p:nvSpPr>
            <p:spPr>
              <a:xfrm>
                <a:off x="8551731" y="4253708"/>
                <a:ext cx="409500" cy="8898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6"/>
              <p:cNvSpPr/>
              <p:nvPr/>
            </p:nvSpPr>
            <p:spPr>
              <a:xfrm>
                <a:off x="8551731" y="3354008"/>
                <a:ext cx="409500" cy="1789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6"/>
              <p:cNvSpPr/>
              <p:nvPr/>
            </p:nvSpPr>
            <p:spPr>
              <a:xfrm>
                <a:off x="8551731" y="3804008"/>
                <a:ext cx="409500" cy="1339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6"/>
              <p:cNvSpPr/>
              <p:nvPr/>
            </p:nvSpPr>
            <p:spPr>
              <a:xfrm>
                <a:off x="8551731" y="2904008"/>
                <a:ext cx="409500" cy="22395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6"/>
              <p:cNvSpPr/>
              <p:nvPr/>
            </p:nvSpPr>
            <p:spPr>
              <a:xfrm>
                <a:off x="8551731" y="4703408"/>
                <a:ext cx="409500" cy="440100"/>
              </a:xfrm>
              <a:prstGeom prst="round2SameRect">
                <a:avLst>
                  <a:gd fmla="val 50000" name="adj1"/>
                  <a:gd fmla="val 0"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21" name="Google Shape;221;p6"/>
          <p:cNvSpPr txBox="1"/>
          <p:nvPr>
            <p:ph type="title"/>
          </p:nvPr>
        </p:nvSpPr>
        <p:spPr>
          <a:xfrm>
            <a:off x="824000" y="1613825"/>
            <a:ext cx="5857800" cy="1872900"/>
          </a:xfrm>
          <a:prstGeom prst="rect">
            <a:avLst/>
          </a:prstGeom>
          <a:noFill/>
          <a:ln>
            <a:noFill/>
          </a:ln>
        </p:spPr>
        <p:txBody>
          <a:bodyPr anchorCtr="0" anchor="ctr" bIns="91425" lIns="91425" spcFirstLastPara="1" rIns="91425" wrap="square" tIns="91425"/>
          <a:lstStyle>
            <a:lvl1pPr lvl="0"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1pPr>
            <a:lvl2pPr lvl="1"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2pPr>
            <a:lvl3pPr lvl="2"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3pPr>
            <a:lvl4pPr lvl="3"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4pPr>
            <a:lvl5pPr lvl="4"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5pPr>
            <a:lvl6pPr lvl="5"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6pPr>
            <a:lvl7pPr lvl="6"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7pPr>
            <a:lvl8pPr lvl="7"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8pPr>
            <a:lvl9pPr lvl="8"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9pPr>
          </a:lstStyle>
          <a:p/>
        </p:txBody>
      </p:sp>
      <p:sp>
        <p:nvSpPr>
          <p:cNvPr id="222" name="Google Shape;222;p6"/>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1pPr>
            <a:lvl2pPr indent="0" lvl="1"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2pPr>
            <a:lvl3pPr indent="0" lvl="2"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3pPr>
            <a:lvl4pPr indent="0" lvl="3"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4pPr>
            <a:lvl5pPr indent="0" lvl="4"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5pPr>
            <a:lvl6pPr indent="0" lvl="5"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6pPr>
            <a:lvl7pPr indent="0" lvl="6"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7pPr>
            <a:lvl8pPr indent="0" lvl="7"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8pPr>
            <a:lvl9pPr indent="0" lvl="8"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23" name="Shape 223"/>
        <p:cNvGrpSpPr/>
        <p:nvPr/>
      </p:nvGrpSpPr>
      <p:grpSpPr>
        <a:xfrm>
          <a:off x="0" y="0"/>
          <a:ext cx="0" cy="0"/>
          <a:chOff x="0" y="0"/>
          <a:chExt cx="0" cy="0"/>
        </a:xfrm>
      </p:grpSpPr>
      <p:sp>
        <p:nvSpPr>
          <p:cNvPr id="224" name="Google Shape;224;p7"/>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1pPr>
            <a:lvl2pPr lvl="1"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2pPr>
            <a:lvl3pPr lvl="2"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3pPr>
            <a:lvl4pPr lvl="3"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4pPr>
            <a:lvl5pPr lvl="4"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5pPr>
            <a:lvl6pPr lvl="5"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6pPr>
            <a:lvl7pPr lvl="6"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7pPr>
            <a:lvl8pPr lvl="7"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8pPr>
            <a:lvl9pPr lvl="8"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9pPr>
          </a:lstStyle>
          <a:p/>
        </p:txBody>
      </p:sp>
      <p:sp>
        <p:nvSpPr>
          <p:cNvPr id="225" name="Google Shape;225;p7"/>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 column text">
    <p:spTree>
      <p:nvGrpSpPr>
        <p:cNvPr id="226" name="Shape 226"/>
        <p:cNvGrpSpPr/>
        <p:nvPr/>
      </p:nvGrpSpPr>
      <p:grpSpPr>
        <a:xfrm>
          <a:off x="0" y="0"/>
          <a:ext cx="0" cy="0"/>
          <a:chOff x="0" y="0"/>
          <a:chExt cx="0" cy="0"/>
        </a:xfrm>
      </p:grpSpPr>
      <p:grpSp>
        <p:nvGrpSpPr>
          <p:cNvPr id="227" name="Google Shape;227;p8"/>
          <p:cNvGrpSpPr/>
          <p:nvPr/>
        </p:nvGrpSpPr>
        <p:grpSpPr>
          <a:xfrm>
            <a:off x="625966" y="299376"/>
            <a:ext cx="999312" cy="999312"/>
            <a:chOff x="348199" y="179450"/>
            <a:chExt cx="1116300" cy="1116300"/>
          </a:xfrm>
        </p:grpSpPr>
        <p:sp>
          <p:nvSpPr>
            <p:cNvPr id="228" name="Google Shape;228;p8"/>
            <p:cNvSpPr/>
            <p:nvPr/>
          </p:nvSpPr>
          <p:spPr>
            <a:xfrm rot="-5400000">
              <a:off x="574557" y="405788"/>
              <a:ext cx="663600" cy="663600"/>
            </a:xfrm>
            <a:prstGeom prst="pie">
              <a:avLst>
                <a:gd fmla="val 10792838" name="adj1"/>
                <a:gd fmla="val 16200000" name="adj2"/>
              </a:avLst>
            </a:prstGeom>
            <a:solidFill>
              <a:schemeClr val="dk2">
                <a:alpha val="11764"/>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8"/>
            <p:cNvSpPr/>
            <p:nvPr/>
          </p:nvSpPr>
          <p:spPr>
            <a:xfrm rot="-5400000">
              <a:off x="348199" y="179450"/>
              <a:ext cx="1116300" cy="1116300"/>
            </a:xfrm>
            <a:prstGeom prst="pie">
              <a:avLst>
                <a:gd fmla="val 10792838" name="adj1"/>
                <a:gd fmla="val 16200000" name="adj2"/>
              </a:avLst>
            </a:prstGeom>
            <a:solidFill>
              <a:schemeClr val="dk2">
                <a:alpha val="11764"/>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0" name="Google Shape;230;p8"/>
          <p:cNvSpPr txBox="1"/>
          <p:nvPr>
            <p:ph type="title"/>
          </p:nvPr>
        </p:nvSpPr>
        <p:spPr>
          <a:xfrm>
            <a:off x="1303800" y="598575"/>
            <a:ext cx="3312000" cy="15900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1pPr>
            <a:lvl2pPr lvl="1"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2pPr>
            <a:lvl3pPr lvl="2"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3pPr>
            <a:lvl4pPr lvl="3"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4pPr>
            <a:lvl5pPr lvl="4"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5pPr>
            <a:lvl6pPr lvl="5"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6pPr>
            <a:lvl7pPr lvl="6"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7pPr>
            <a:lvl8pPr lvl="7"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8pPr>
            <a:lvl9pPr lvl="8"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9pPr>
          </a:lstStyle>
          <a:p/>
        </p:txBody>
      </p:sp>
      <p:sp>
        <p:nvSpPr>
          <p:cNvPr id="231" name="Google Shape;231;p8"/>
          <p:cNvSpPr txBox="1"/>
          <p:nvPr>
            <p:ph idx="1" type="body"/>
          </p:nvPr>
        </p:nvSpPr>
        <p:spPr>
          <a:xfrm>
            <a:off x="1303800" y="2309675"/>
            <a:ext cx="3312000" cy="22218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dk2"/>
              </a:buClr>
              <a:buSzPts val="1300"/>
              <a:buFont typeface="Nunito"/>
              <a:buChar char="●"/>
              <a:defRPr b="0" i="0" sz="1300" u="none" cap="none" strike="noStrike">
                <a:solidFill>
                  <a:schemeClr val="dk2"/>
                </a:solidFill>
                <a:latin typeface="Nunito"/>
                <a:ea typeface="Nunito"/>
                <a:cs typeface="Nunito"/>
                <a:sym typeface="Nunito"/>
              </a:defRPr>
            </a:lvl1pPr>
            <a:lvl2pPr indent="-298450" lvl="1" marL="9144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2pPr>
            <a:lvl3pPr indent="-298450" lvl="2" marL="13716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3pPr>
            <a:lvl4pPr indent="-298450" lvl="3" marL="18288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4pPr>
            <a:lvl5pPr indent="-298450" lvl="4" marL="22860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5pPr>
            <a:lvl6pPr indent="-298450" lvl="5" marL="27432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6pPr>
            <a:lvl7pPr indent="-298450" lvl="6" marL="32004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7pPr>
            <a:lvl8pPr indent="-298450" lvl="7" marL="36576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8pPr>
            <a:lvl9pPr indent="-298450" lvl="8" marL="4114800" marR="0" rtl="0" algn="l">
              <a:lnSpc>
                <a:spcPct val="115000"/>
              </a:lnSpc>
              <a:spcBef>
                <a:spcPts val="1600"/>
              </a:spcBef>
              <a:spcAft>
                <a:spcPts val="1600"/>
              </a:spcAft>
              <a:buClr>
                <a:schemeClr val="dk2"/>
              </a:buClr>
              <a:buSzPts val="1100"/>
              <a:buFont typeface="Nunito"/>
              <a:buChar char="■"/>
              <a:defRPr b="0" i="0" sz="1100" u="none" cap="none" strike="noStrike">
                <a:solidFill>
                  <a:schemeClr val="dk2"/>
                </a:solidFill>
                <a:latin typeface="Nunito"/>
                <a:ea typeface="Nunito"/>
                <a:cs typeface="Nunito"/>
                <a:sym typeface="Nunito"/>
              </a:defRPr>
            </a:lvl9pPr>
          </a:lstStyle>
          <a:p/>
        </p:txBody>
      </p:sp>
      <p:sp>
        <p:nvSpPr>
          <p:cNvPr id="232" name="Google Shape;232;p8"/>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 point">
    <p:bg>
      <p:bgPr>
        <a:solidFill>
          <a:schemeClr val="dk1"/>
        </a:solidFill>
      </p:bgPr>
    </p:bg>
    <p:spTree>
      <p:nvGrpSpPr>
        <p:cNvPr id="233" name="Shape 233"/>
        <p:cNvGrpSpPr/>
        <p:nvPr/>
      </p:nvGrpSpPr>
      <p:grpSpPr>
        <a:xfrm>
          <a:off x="0" y="0"/>
          <a:ext cx="0" cy="0"/>
          <a:chOff x="0" y="0"/>
          <a:chExt cx="0" cy="0"/>
        </a:xfrm>
      </p:grpSpPr>
      <p:grpSp>
        <p:nvGrpSpPr>
          <p:cNvPr id="234" name="Google Shape;234;p9"/>
          <p:cNvGrpSpPr/>
          <p:nvPr/>
        </p:nvGrpSpPr>
        <p:grpSpPr>
          <a:xfrm>
            <a:off x="6866714" y="1256"/>
            <a:ext cx="2267379" cy="2601741"/>
            <a:chOff x="6790514" y="1256"/>
            <a:chExt cx="2267379" cy="2601741"/>
          </a:xfrm>
        </p:grpSpPr>
        <p:grpSp>
          <p:nvGrpSpPr>
            <p:cNvPr id="235" name="Google Shape;235;p9"/>
            <p:cNvGrpSpPr/>
            <p:nvPr/>
          </p:nvGrpSpPr>
          <p:grpSpPr>
            <a:xfrm>
              <a:off x="7067535" y="1256"/>
              <a:ext cx="1990358" cy="1990303"/>
              <a:chOff x="7067535" y="1256"/>
              <a:chExt cx="1990358" cy="1990303"/>
            </a:xfrm>
          </p:grpSpPr>
          <p:sp>
            <p:nvSpPr>
              <p:cNvPr id="236" name="Google Shape;236;p9"/>
              <p:cNvSpPr/>
              <p:nvPr/>
            </p:nvSpPr>
            <p:spPr>
              <a:xfrm rot="-8648551">
                <a:off x="7594313" y="527721"/>
                <a:ext cx="937226" cy="937226"/>
              </a:xfrm>
              <a:prstGeom prst="ellipse">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9"/>
              <p:cNvSpPr/>
              <p:nvPr/>
            </p:nvSpPr>
            <p:spPr>
              <a:xfrm rot="-8648551">
                <a:off x="7594313" y="527721"/>
                <a:ext cx="937226" cy="937226"/>
              </a:xfrm>
              <a:prstGeom prst="pie">
                <a:avLst>
                  <a:gd fmla="val 19376841" name="adj1"/>
                  <a:gd fmla="val 12313574"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9"/>
              <p:cNvSpPr/>
              <p:nvPr/>
            </p:nvSpPr>
            <p:spPr>
              <a:xfrm rot="-8649154">
                <a:off x="7349891" y="283705"/>
                <a:ext cx="1425647" cy="1425404"/>
              </a:xfrm>
              <a:prstGeom prst="ellipse">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9" name="Google Shape;239;p9"/>
            <p:cNvGrpSpPr/>
            <p:nvPr/>
          </p:nvGrpSpPr>
          <p:grpSpPr>
            <a:xfrm>
              <a:off x="8207126" y="1807997"/>
              <a:ext cx="795000" cy="795000"/>
              <a:chOff x="8207126" y="1807997"/>
              <a:chExt cx="795000" cy="795000"/>
            </a:xfrm>
          </p:grpSpPr>
          <p:sp>
            <p:nvSpPr>
              <p:cNvPr id="240" name="Google Shape;240;p9"/>
              <p:cNvSpPr/>
              <p:nvPr/>
            </p:nvSpPr>
            <p:spPr>
              <a:xfrm rot="2152054">
                <a:off x="8319942" y="1920813"/>
                <a:ext cx="569367" cy="569367"/>
              </a:xfrm>
              <a:prstGeom prst="ellipse">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9"/>
              <p:cNvSpPr/>
              <p:nvPr/>
            </p:nvSpPr>
            <p:spPr>
              <a:xfrm rot="2150259">
                <a:off x="8408218" y="2008610"/>
                <a:ext cx="393004" cy="393004"/>
              </a:xfrm>
              <a:prstGeom prst="ellipse">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9"/>
              <p:cNvSpPr/>
              <p:nvPr/>
            </p:nvSpPr>
            <p:spPr>
              <a:xfrm rot="2150259">
                <a:off x="8408218" y="2008610"/>
                <a:ext cx="393004" cy="393004"/>
              </a:xfrm>
              <a:prstGeom prst="pie">
                <a:avLst>
                  <a:gd fmla="val 5699893" name="adj1"/>
                  <a:gd fmla="val 12313574"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3" name="Google Shape;243;p9"/>
            <p:cNvGrpSpPr/>
            <p:nvPr/>
          </p:nvGrpSpPr>
          <p:grpSpPr>
            <a:xfrm>
              <a:off x="6790514" y="118857"/>
              <a:ext cx="548700" cy="548700"/>
              <a:chOff x="6790514" y="118857"/>
              <a:chExt cx="548700" cy="548700"/>
            </a:xfrm>
          </p:grpSpPr>
          <p:sp>
            <p:nvSpPr>
              <p:cNvPr id="244" name="Google Shape;244;p9"/>
              <p:cNvSpPr/>
              <p:nvPr/>
            </p:nvSpPr>
            <p:spPr>
              <a:xfrm rot="2150259">
                <a:off x="6868362" y="196705"/>
                <a:ext cx="393004" cy="393004"/>
              </a:xfrm>
              <a:prstGeom prst="ellipse">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9"/>
              <p:cNvSpPr/>
              <p:nvPr/>
            </p:nvSpPr>
            <p:spPr>
              <a:xfrm rot="2150259">
                <a:off x="6868362" y="196705"/>
                <a:ext cx="393004" cy="393004"/>
              </a:xfrm>
              <a:prstGeom prst="pie">
                <a:avLst>
                  <a:gd fmla="val 5699893" name="adj1"/>
                  <a:gd fmla="val 12313574" name="adj2"/>
                </a:avLst>
              </a:prstGeom>
              <a:solidFill>
                <a:schemeClr val="lt1">
                  <a:alpha val="862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46" name="Google Shape;246;p9"/>
          <p:cNvSpPr txBox="1"/>
          <p:nvPr>
            <p:ph type="title"/>
          </p:nvPr>
        </p:nvSpPr>
        <p:spPr>
          <a:xfrm>
            <a:off x="824000" y="763600"/>
            <a:ext cx="5857800" cy="3573300"/>
          </a:xfrm>
          <a:prstGeom prst="rect">
            <a:avLst/>
          </a:prstGeom>
          <a:noFill/>
          <a:ln>
            <a:noFill/>
          </a:ln>
        </p:spPr>
        <p:txBody>
          <a:bodyPr anchorCtr="0" anchor="ctr" bIns="91425" lIns="91425" spcFirstLastPara="1" rIns="91425" wrap="square" tIns="91425"/>
          <a:lstStyle>
            <a:lvl1pPr lvl="0"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1pPr>
            <a:lvl2pPr lvl="1"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2pPr>
            <a:lvl3pPr lvl="2"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3pPr>
            <a:lvl4pPr lvl="3"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4pPr>
            <a:lvl5pPr lvl="4"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5pPr>
            <a:lvl6pPr lvl="5"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6pPr>
            <a:lvl7pPr lvl="6"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7pPr>
            <a:lvl8pPr lvl="7"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8pPr>
            <a:lvl9pPr lvl="8" marR="0" rtl="0" algn="l">
              <a:lnSpc>
                <a:spcPct val="100000"/>
              </a:lnSpc>
              <a:spcBef>
                <a:spcPts val="0"/>
              </a:spcBef>
              <a:spcAft>
                <a:spcPts val="0"/>
              </a:spcAft>
              <a:buClr>
                <a:schemeClr val="lt1"/>
              </a:buClr>
              <a:buSzPts val="3600"/>
              <a:buFont typeface="Maven Pro"/>
              <a:buNone/>
              <a:defRPr b="1" i="0" sz="3600" u="none" cap="none" strike="noStrike">
                <a:solidFill>
                  <a:schemeClr val="lt1"/>
                </a:solidFill>
                <a:latin typeface="Maven Pro"/>
                <a:ea typeface="Maven Pro"/>
                <a:cs typeface="Maven Pro"/>
                <a:sym typeface="Maven Pro"/>
              </a:defRPr>
            </a:lvl9pPr>
          </a:lstStyle>
          <a:p/>
        </p:txBody>
      </p:sp>
      <p:sp>
        <p:nvSpPr>
          <p:cNvPr id="247" name="Google Shape;247;p9"/>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1pPr>
            <a:lvl2pPr indent="0" lvl="1"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2pPr>
            <a:lvl3pPr indent="0" lvl="2"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3pPr>
            <a:lvl4pPr indent="0" lvl="3"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4pPr>
            <a:lvl5pPr indent="0" lvl="4"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5pPr>
            <a:lvl6pPr indent="0" lvl="5"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6pPr>
            <a:lvl7pPr indent="0" lvl="6"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7pPr>
            <a:lvl8pPr indent="0" lvl="7"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8pPr>
            <a:lvl9pPr indent="0" lvl="8" marL="0" marR="0" rtl="0" algn="l">
              <a:lnSpc>
                <a:spcPct val="100000"/>
              </a:lnSpc>
              <a:spcBef>
                <a:spcPts val="0"/>
              </a:spcBef>
              <a:spcAft>
                <a:spcPts val="0"/>
              </a:spcAft>
              <a:buClr>
                <a:schemeClr val="lt1"/>
              </a:buClr>
              <a:buSzPts val="1400"/>
              <a:buFont typeface="Arial"/>
              <a:buNone/>
              <a:defRPr b="0" i="0" sz="1400" u="none" cap="none" strike="noStrike">
                <a:solidFill>
                  <a:schemeClr val="lt1"/>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 title and description">
    <p:spTree>
      <p:nvGrpSpPr>
        <p:cNvPr id="248" name="Shape 248"/>
        <p:cNvGrpSpPr/>
        <p:nvPr/>
      </p:nvGrpSpPr>
      <p:grpSpPr>
        <a:xfrm>
          <a:off x="0" y="0"/>
          <a:ext cx="0" cy="0"/>
          <a:chOff x="0" y="0"/>
          <a:chExt cx="0" cy="0"/>
        </a:xfrm>
      </p:grpSpPr>
      <p:grpSp>
        <p:nvGrpSpPr>
          <p:cNvPr id="249" name="Google Shape;249;p10"/>
          <p:cNvGrpSpPr/>
          <p:nvPr/>
        </p:nvGrpSpPr>
        <p:grpSpPr>
          <a:xfrm>
            <a:off x="625966" y="299376"/>
            <a:ext cx="999312" cy="999312"/>
            <a:chOff x="348199" y="179450"/>
            <a:chExt cx="1116300" cy="1116300"/>
          </a:xfrm>
        </p:grpSpPr>
        <p:sp>
          <p:nvSpPr>
            <p:cNvPr id="250" name="Google Shape;250;p10"/>
            <p:cNvSpPr/>
            <p:nvPr/>
          </p:nvSpPr>
          <p:spPr>
            <a:xfrm rot="-5400000">
              <a:off x="574557" y="405788"/>
              <a:ext cx="663600" cy="663600"/>
            </a:xfrm>
            <a:prstGeom prst="pie">
              <a:avLst>
                <a:gd fmla="val 10792838" name="adj1"/>
                <a:gd fmla="val 16200000" name="adj2"/>
              </a:avLst>
            </a:prstGeom>
            <a:solidFill>
              <a:schemeClr val="dk2">
                <a:alpha val="11764"/>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10"/>
            <p:cNvSpPr/>
            <p:nvPr/>
          </p:nvSpPr>
          <p:spPr>
            <a:xfrm rot="-5400000">
              <a:off x="348199" y="179450"/>
              <a:ext cx="1116300" cy="1116300"/>
            </a:xfrm>
            <a:prstGeom prst="pie">
              <a:avLst>
                <a:gd fmla="val 10792838" name="adj1"/>
                <a:gd fmla="val 16200000" name="adj2"/>
              </a:avLst>
            </a:prstGeom>
            <a:solidFill>
              <a:schemeClr val="dk2">
                <a:alpha val="11764"/>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2" name="Google Shape;252;p10"/>
          <p:cNvSpPr txBox="1"/>
          <p:nvPr>
            <p:ph type="title"/>
          </p:nvPr>
        </p:nvSpPr>
        <p:spPr>
          <a:xfrm>
            <a:off x="1303800" y="598575"/>
            <a:ext cx="3430500" cy="19902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1pPr>
            <a:lvl2pPr lvl="1"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2pPr>
            <a:lvl3pPr lvl="2"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3pPr>
            <a:lvl4pPr lvl="3"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4pPr>
            <a:lvl5pPr lvl="4"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5pPr>
            <a:lvl6pPr lvl="5"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6pPr>
            <a:lvl7pPr lvl="6"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7pPr>
            <a:lvl8pPr lvl="7"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8pPr>
            <a:lvl9pPr lvl="8"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9pPr>
          </a:lstStyle>
          <a:p/>
        </p:txBody>
      </p:sp>
      <p:sp>
        <p:nvSpPr>
          <p:cNvPr id="253" name="Google Shape;253;p10"/>
          <p:cNvSpPr txBox="1"/>
          <p:nvPr>
            <p:ph idx="1" type="subTitle"/>
          </p:nvPr>
        </p:nvSpPr>
        <p:spPr>
          <a:xfrm>
            <a:off x="1303800" y="2743203"/>
            <a:ext cx="3430500" cy="7260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marR="0" rtl="0" algn="l">
              <a:lnSpc>
                <a:spcPct val="100000"/>
              </a:lnSpc>
              <a:spcBef>
                <a:spcPts val="0"/>
              </a:spcBef>
              <a:spcAft>
                <a:spcPts val="0"/>
              </a:spcAft>
              <a:buClr>
                <a:schemeClr val="dk2"/>
              </a:buClr>
              <a:buSzPts val="1600"/>
              <a:buFont typeface="Nunito"/>
              <a:buNone/>
              <a:defRPr b="0" i="0" sz="1600" u="none" cap="none" strike="noStrike">
                <a:solidFill>
                  <a:schemeClr val="dk2"/>
                </a:solidFill>
                <a:latin typeface="Nunito"/>
                <a:ea typeface="Nunito"/>
                <a:cs typeface="Nunito"/>
                <a:sym typeface="Nunito"/>
              </a:defRPr>
            </a:lvl1pPr>
            <a:lvl2pPr lvl="1" marR="0" rtl="0" algn="l">
              <a:lnSpc>
                <a:spcPct val="100000"/>
              </a:lnSpc>
              <a:spcBef>
                <a:spcPts val="0"/>
              </a:spcBef>
              <a:spcAft>
                <a:spcPts val="0"/>
              </a:spcAft>
              <a:buClr>
                <a:schemeClr val="dk2"/>
              </a:buClr>
              <a:buSzPts val="1600"/>
              <a:buFont typeface="Nunito"/>
              <a:buNone/>
              <a:defRPr b="0" i="0" sz="1600" u="none" cap="none" strike="noStrike">
                <a:solidFill>
                  <a:schemeClr val="dk2"/>
                </a:solidFill>
                <a:latin typeface="Nunito"/>
                <a:ea typeface="Nunito"/>
                <a:cs typeface="Nunito"/>
                <a:sym typeface="Nunito"/>
              </a:defRPr>
            </a:lvl2pPr>
            <a:lvl3pPr lvl="2" marR="0" rtl="0" algn="l">
              <a:lnSpc>
                <a:spcPct val="100000"/>
              </a:lnSpc>
              <a:spcBef>
                <a:spcPts val="0"/>
              </a:spcBef>
              <a:spcAft>
                <a:spcPts val="0"/>
              </a:spcAft>
              <a:buClr>
                <a:schemeClr val="dk2"/>
              </a:buClr>
              <a:buSzPts val="1600"/>
              <a:buFont typeface="Nunito"/>
              <a:buNone/>
              <a:defRPr b="0" i="0" sz="1600" u="none" cap="none" strike="noStrike">
                <a:solidFill>
                  <a:schemeClr val="dk2"/>
                </a:solidFill>
                <a:latin typeface="Nunito"/>
                <a:ea typeface="Nunito"/>
                <a:cs typeface="Nunito"/>
                <a:sym typeface="Nunito"/>
              </a:defRPr>
            </a:lvl3pPr>
            <a:lvl4pPr lvl="3" marR="0" rtl="0" algn="l">
              <a:lnSpc>
                <a:spcPct val="100000"/>
              </a:lnSpc>
              <a:spcBef>
                <a:spcPts val="0"/>
              </a:spcBef>
              <a:spcAft>
                <a:spcPts val="0"/>
              </a:spcAft>
              <a:buClr>
                <a:schemeClr val="dk2"/>
              </a:buClr>
              <a:buSzPts val="1600"/>
              <a:buFont typeface="Nunito"/>
              <a:buNone/>
              <a:defRPr b="0" i="0" sz="1600" u="none" cap="none" strike="noStrike">
                <a:solidFill>
                  <a:schemeClr val="dk2"/>
                </a:solidFill>
                <a:latin typeface="Nunito"/>
                <a:ea typeface="Nunito"/>
                <a:cs typeface="Nunito"/>
                <a:sym typeface="Nunito"/>
              </a:defRPr>
            </a:lvl4pPr>
            <a:lvl5pPr lvl="4" marR="0" rtl="0" algn="l">
              <a:lnSpc>
                <a:spcPct val="100000"/>
              </a:lnSpc>
              <a:spcBef>
                <a:spcPts val="0"/>
              </a:spcBef>
              <a:spcAft>
                <a:spcPts val="0"/>
              </a:spcAft>
              <a:buClr>
                <a:schemeClr val="dk2"/>
              </a:buClr>
              <a:buSzPts val="1600"/>
              <a:buFont typeface="Nunito"/>
              <a:buNone/>
              <a:defRPr b="0" i="0" sz="1600" u="none" cap="none" strike="noStrike">
                <a:solidFill>
                  <a:schemeClr val="dk2"/>
                </a:solidFill>
                <a:latin typeface="Nunito"/>
                <a:ea typeface="Nunito"/>
                <a:cs typeface="Nunito"/>
                <a:sym typeface="Nunito"/>
              </a:defRPr>
            </a:lvl5pPr>
            <a:lvl6pPr lvl="5" marR="0" rtl="0" algn="l">
              <a:lnSpc>
                <a:spcPct val="100000"/>
              </a:lnSpc>
              <a:spcBef>
                <a:spcPts val="0"/>
              </a:spcBef>
              <a:spcAft>
                <a:spcPts val="0"/>
              </a:spcAft>
              <a:buClr>
                <a:schemeClr val="dk2"/>
              </a:buClr>
              <a:buSzPts val="1600"/>
              <a:buFont typeface="Nunito"/>
              <a:buNone/>
              <a:defRPr b="0" i="0" sz="1600" u="none" cap="none" strike="noStrike">
                <a:solidFill>
                  <a:schemeClr val="dk2"/>
                </a:solidFill>
                <a:latin typeface="Nunito"/>
                <a:ea typeface="Nunito"/>
                <a:cs typeface="Nunito"/>
                <a:sym typeface="Nunito"/>
              </a:defRPr>
            </a:lvl6pPr>
            <a:lvl7pPr lvl="6" marR="0" rtl="0" algn="l">
              <a:lnSpc>
                <a:spcPct val="100000"/>
              </a:lnSpc>
              <a:spcBef>
                <a:spcPts val="0"/>
              </a:spcBef>
              <a:spcAft>
                <a:spcPts val="0"/>
              </a:spcAft>
              <a:buClr>
                <a:schemeClr val="dk2"/>
              </a:buClr>
              <a:buSzPts val="1600"/>
              <a:buFont typeface="Nunito"/>
              <a:buNone/>
              <a:defRPr b="0" i="0" sz="1600" u="none" cap="none" strike="noStrike">
                <a:solidFill>
                  <a:schemeClr val="dk2"/>
                </a:solidFill>
                <a:latin typeface="Nunito"/>
                <a:ea typeface="Nunito"/>
                <a:cs typeface="Nunito"/>
                <a:sym typeface="Nunito"/>
              </a:defRPr>
            </a:lvl7pPr>
            <a:lvl8pPr lvl="7" marR="0" rtl="0" algn="l">
              <a:lnSpc>
                <a:spcPct val="100000"/>
              </a:lnSpc>
              <a:spcBef>
                <a:spcPts val="0"/>
              </a:spcBef>
              <a:spcAft>
                <a:spcPts val="0"/>
              </a:spcAft>
              <a:buClr>
                <a:schemeClr val="dk2"/>
              </a:buClr>
              <a:buSzPts val="1600"/>
              <a:buFont typeface="Nunito"/>
              <a:buNone/>
              <a:defRPr b="0" i="0" sz="1600" u="none" cap="none" strike="noStrike">
                <a:solidFill>
                  <a:schemeClr val="dk2"/>
                </a:solidFill>
                <a:latin typeface="Nunito"/>
                <a:ea typeface="Nunito"/>
                <a:cs typeface="Nunito"/>
                <a:sym typeface="Nunito"/>
              </a:defRPr>
            </a:lvl8pPr>
            <a:lvl9pPr lvl="8" marR="0" rtl="0" algn="l">
              <a:lnSpc>
                <a:spcPct val="100000"/>
              </a:lnSpc>
              <a:spcBef>
                <a:spcPts val="0"/>
              </a:spcBef>
              <a:spcAft>
                <a:spcPts val="0"/>
              </a:spcAft>
              <a:buClr>
                <a:schemeClr val="dk2"/>
              </a:buClr>
              <a:buSzPts val="1600"/>
              <a:buFont typeface="Nunito"/>
              <a:buNone/>
              <a:defRPr b="0" i="0" sz="1600" u="none" cap="none" strike="noStrike">
                <a:solidFill>
                  <a:schemeClr val="dk2"/>
                </a:solidFill>
                <a:latin typeface="Nunito"/>
                <a:ea typeface="Nunito"/>
                <a:cs typeface="Nunito"/>
                <a:sym typeface="Nunito"/>
              </a:defRPr>
            </a:lvl9pPr>
          </a:lstStyle>
          <a:p/>
        </p:txBody>
      </p:sp>
      <p:sp>
        <p:nvSpPr>
          <p:cNvPr id="254" name="Google Shape;254;p10"/>
          <p:cNvSpPr txBox="1"/>
          <p:nvPr>
            <p:ph idx="2" type="body"/>
          </p:nvPr>
        </p:nvSpPr>
        <p:spPr>
          <a:xfrm>
            <a:off x="4903700" y="661000"/>
            <a:ext cx="3430500" cy="38706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dk2"/>
              </a:buClr>
              <a:buSzPts val="1300"/>
              <a:buFont typeface="Nunito"/>
              <a:buChar char="●"/>
              <a:defRPr b="0" i="0" sz="1300" u="none" cap="none" strike="noStrike">
                <a:solidFill>
                  <a:schemeClr val="dk2"/>
                </a:solidFill>
                <a:latin typeface="Nunito"/>
                <a:ea typeface="Nunito"/>
                <a:cs typeface="Nunito"/>
                <a:sym typeface="Nunito"/>
              </a:defRPr>
            </a:lvl1pPr>
            <a:lvl2pPr indent="-298450" lvl="1" marL="9144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2pPr>
            <a:lvl3pPr indent="-298450" lvl="2" marL="13716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3pPr>
            <a:lvl4pPr indent="-298450" lvl="3" marL="18288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4pPr>
            <a:lvl5pPr indent="-298450" lvl="4" marL="22860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5pPr>
            <a:lvl6pPr indent="-298450" lvl="5" marL="27432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6pPr>
            <a:lvl7pPr indent="-298450" lvl="6" marL="32004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7pPr>
            <a:lvl8pPr indent="-298450" lvl="7" marL="36576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8pPr>
            <a:lvl9pPr indent="-298450" lvl="8" marL="4114800" marR="0" rtl="0" algn="l">
              <a:lnSpc>
                <a:spcPct val="115000"/>
              </a:lnSpc>
              <a:spcBef>
                <a:spcPts val="1600"/>
              </a:spcBef>
              <a:spcAft>
                <a:spcPts val="1600"/>
              </a:spcAft>
              <a:buClr>
                <a:schemeClr val="dk2"/>
              </a:buClr>
              <a:buSzPts val="1100"/>
              <a:buFont typeface="Nunito"/>
              <a:buChar char="■"/>
              <a:defRPr b="0" i="0" sz="1100" u="none" cap="none" strike="noStrike">
                <a:solidFill>
                  <a:schemeClr val="dk2"/>
                </a:solidFill>
                <a:latin typeface="Nunito"/>
                <a:ea typeface="Nunito"/>
                <a:cs typeface="Nunito"/>
                <a:sym typeface="Nunito"/>
              </a:defRPr>
            </a:lvl9pPr>
          </a:lstStyle>
          <a:p/>
        </p:txBody>
      </p:sp>
      <p:sp>
        <p:nvSpPr>
          <p:cNvPr id="255" name="Google Shape;255;p10"/>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1pPr>
            <a:lvl2pPr lvl="1"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2pPr>
            <a:lvl3pPr lvl="2"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3pPr>
            <a:lvl4pPr lvl="3"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4pPr>
            <a:lvl5pPr lvl="4"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5pPr>
            <a:lvl6pPr lvl="5"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6pPr>
            <a:lvl7pPr lvl="6"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7pPr>
            <a:lvl8pPr lvl="7"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8pPr>
            <a:lvl9pPr lvl="8"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dk2"/>
              </a:buClr>
              <a:buSzPts val="1300"/>
              <a:buFont typeface="Nunito"/>
              <a:buChar char="●"/>
              <a:defRPr b="0" i="0" sz="1300" u="none" cap="none" strike="noStrike">
                <a:solidFill>
                  <a:schemeClr val="dk2"/>
                </a:solidFill>
                <a:latin typeface="Nunito"/>
                <a:ea typeface="Nunito"/>
                <a:cs typeface="Nunito"/>
                <a:sym typeface="Nunito"/>
              </a:defRPr>
            </a:lvl1pPr>
            <a:lvl2pPr indent="-298450" lvl="1" marL="9144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2pPr>
            <a:lvl3pPr indent="-298450" lvl="2" marL="13716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3pPr>
            <a:lvl4pPr indent="-298450" lvl="3" marL="18288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4pPr>
            <a:lvl5pPr indent="-298450" lvl="4" marL="22860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5pPr>
            <a:lvl6pPr indent="-298450" lvl="5" marL="27432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6pPr>
            <a:lvl7pPr indent="-298450" lvl="6" marL="32004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7pPr>
            <a:lvl8pPr indent="-298450" lvl="7" marL="3657600" marR="0" rtl="0" algn="l">
              <a:lnSpc>
                <a:spcPct val="115000"/>
              </a:lnSpc>
              <a:spcBef>
                <a:spcPts val="160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8pPr>
            <a:lvl9pPr indent="-298450" lvl="8" marL="4114800" marR="0" rtl="0" algn="l">
              <a:lnSpc>
                <a:spcPct val="115000"/>
              </a:lnSpc>
              <a:spcBef>
                <a:spcPts val="1600"/>
              </a:spcBef>
              <a:spcAft>
                <a:spcPts val="1600"/>
              </a:spcAft>
              <a:buClr>
                <a:schemeClr val="dk2"/>
              </a:buClr>
              <a:buSzPts val="1100"/>
              <a:buFont typeface="Nunito"/>
              <a:buChar char="■"/>
              <a:defRPr b="0" i="0" sz="1100" u="none" cap="none" strike="noStrike">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dk2"/>
              </a:buClr>
              <a:buSzPts val="900"/>
              <a:buFont typeface="Nunito"/>
              <a:buNone/>
              <a:defRPr b="0" i="0" sz="900" u="none" cap="none" strike="noStrike">
                <a:solidFill>
                  <a:schemeClr val="dk2"/>
                </a:solidFill>
                <a:latin typeface="Nunito"/>
                <a:ea typeface="Nunito"/>
                <a:cs typeface="Nunito"/>
                <a:sym typeface="Nunito"/>
              </a:defRPr>
            </a:lvl1pPr>
            <a:lvl2pPr indent="0" lvl="1" marL="0" marR="0" rtl="0" algn="r">
              <a:lnSpc>
                <a:spcPct val="100000"/>
              </a:lnSpc>
              <a:spcBef>
                <a:spcPts val="0"/>
              </a:spcBef>
              <a:spcAft>
                <a:spcPts val="0"/>
              </a:spcAft>
              <a:buClr>
                <a:schemeClr val="dk2"/>
              </a:buClr>
              <a:buSzPts val="900"/>
              <a:buFont typeface="Nunito"/>
              <a:buNone/>
              <a:defRPr b="0" i="0" sz="900" u="none" cap="none" strike="noStrike">
                <a:solidFill>
                  <a:schemeClr val="dk2"/>
                </a:solidFill>
                <a:latin typeface="Nunito"/>
                <a:ea typeface="Nunito"/>
                <a:cs typeface="Nunito"/>
                <a:sym typeface="Nunito"/>
              </a:defRPr>
            </a:lvl2pPr>
            <a:lvl3pPr indent="0" lvl="2" marL="0" marR="0" rtl="0" algn="r">
              <a:lnSpc>
                <a:spcPct val="100000"/>
              </a:lnSpc>
              <a:spcBef>
                <a:spcPts val="0"/>
              </a:spcBef>
              <a:spcAft>
                <a:spcPts val="0"/>
              </a:spcAft>
              <a:buClr>
                <a:schemeClr val="dk2"/>
              </a:buClr>
              <a:buSzPts val="900"/>
              <a:buFont typeface="Nunito"/>
              <a:buNone/>
              <a:defRPr b="0" i="0" sz="900" u="none" cap="none" strike="noStrike">
                <a:solidFill>
                  <a:schemeClr val="dk2"/>
                </a:solidFill>
                <a:latin typeface="Nunito"/>
                <a:ea typeface="Nunito"/>
                <a:cs typeface="Nunito"/>
                <a:sym typeface="Nunito"/>
              </a:defRPr>
            </a:lvl3pPr>
            <a:lvl4pPr indent="0" lvl="3" marL="0" marR="0" rtl="0" algn="r">
              <a:lnSpc>
                <a:spcPct val="100000"/>
              </a:lnSpc>
              <a:spcBef>
                <a:spcPts val="0"/>
              </a:spcBef>
              <a:spcAft>
                <a:spcPts val="0"/>
              </a:spcAft>
              <a:buClr>
                <a:schemeClr val="dk2"/>
              </a:buClr>
              <a:buSzPts val="900"/>
              <a:buFont typeface="Nunito"/>
              <a:buNone/>
              <a:defRPr b="0" i="0" sz="900" u="none" cap="none" strike="noStrike">
                <a:solidFill>
                  <a:schemeClr val="dk2"/>
                </a:solidFill>
                <a:latin typeface="Nunito"/>
                <a:ea typeface="Nunito"/>
                <a:cs typeface="Nunito"/>
                <a:sym typeface="Nunito"/>
              </a:defRPr>
            </a:lvl4pPr>
            <a:lvl5pPr indent="0" lvl="4" marL="0" marR="0" rtl="0" algn="r">
              <a:lnSpc>
                <a:spcPct val="100000"/>
              </a:lnSpc>
              <a:spcBef>
                <a:spcPts val="0"/>
              </a:spcBef>
              <a:spcAft>
                <a:spcPts val="0"/>
              </a:spcAft>
              <a:buClr>
                <a:schemeClr val="dk2"/>
              </a:buClr>
              <a:buSzPts val="900"/>
              <a:buFont typeface="Nunito"/>
              <a:buNone/>
              <a:defRPr b="0" i="0" sz="900" u="none" cap="none" strike="noStrike">
                <a:solidFill>
                  <a:schemeClr val="dk2"/>
                </a:solidFill>
                <a:latin typeface="Nunito"/>
                <a:ea typeface="Nunito"/>
                <a:cs typeface="Nunito"/>
                <a:sym typeface="Nunito"/>
              </a:defRPr>
            </a:lvl5pPr>
            <a:lvl6pPr indent="0" lvl="5" marL="0" marR="0" rtl="0" algn="r">
              <a:lnSpc>
                <a:spcPct val="100000"/>
              </a:lnSpc>
              <a:spcBef>
                <a:spcPts val="0"/>
              </a:spcBef>
              <a:spcAft>
                <a:spcPts val="0"/>
              </a:spcAft>
              <a:buClr>
                <a:schemeClr val="dk2"/>
              </a:buClr>
              <a:buSzPts val="900"/>
              <a:buFont typeface="Nunito"/>
              <a:buNone/>
              <a:defRPr b="0" i="0" sz="900" u="none" cap="none" strike="noStrike">
                <a:solidFill>
                  <a:schemeClr val="dk2"/>
                </a:solidFill>
                <a:latin typeface="Nunito"/>
                <a:ea typeface="Nunito"/>
                <a:cs typeface="Nunito"/>
                <a:sym typeface="Nunito"/>
              </a:defRPr>
            </a:lvl6pPr>
            <a:lvl7pPr indent="0" lvl="6" marL="0" marR="0" rtl="0" algn="r">
              <a:lnSpc>
                <a:spcPct val="100000"/>
              </a:lnSpc>
              <a:spcBef>
                <a:spcPts val="0"/>
              </a:spcBef>
              <a:spcAft>
                <a:spcPts val="0"/>
              </a:spcAft>
              <a:buClr>
                <a:schemeClr val="dk2"/>
              </a:buClr>
              <a:buSzPts val="900"/>
              <a:buFont typeface="Nunito"/>
              <a:buNone/>
              <a:defRPr b="0" i="0" sz="900" u="none" cap="none" strike="noStrike">
                <a:solidFill>
                  <a:schemeClr val="dk2"/>
                </a:solidFill>
                <a:latin typeface="Nunito"/>
                <a:ea typeface="Nunito"/>
                <a:cs typeface="Nunito"/>
                <a:sym typeface="Nunito"/>
              </a:defRPr>
            </a:lvl7pPr>
            <a:lvl8pPr indent="0" lvl="7" marL="0" marR="0" rtl="0" algn="r">
              <a:lnSpc>
                <a:spcPct val="100000"/>
              </a:lnSpc>
              <a:spcBef>
                <a:spcPts val="0"/>
              </a:spcBef>
              <a:spcAft>
                <a:spcPts val="0"/>
              </a:spcAft>
              <a:buClr>
                <a:schemeClr val="dk2"/>
              </a:buClr>
              <a:buSzPts val="900"/>
              <a:buFont typeface="Nunito"/>
              <a:buNone/>
              <a:defRPr b="0" i="0" sz="900" u="none" cap="none" strike="noStrike">
                <a:solidFill>
                  <a:schemeClr val="dk2"/>
                </a:solidFill>
                <a:latin typeface="Nunito"/>
                <a:ea typeface="Nunito"/>
                <a:cs typeface="Nunito"/>
                <a:sym typeface="Nunito"/>
              </a:defRPr>
            </a:lvl8pPr>
            <a:lvl9pPr indent="0" lvl="8" marL="0" marR="0" rtl="0" algn="r">
              <a:lnSpc>
                <a:spcPct val="100000"/>
              </a:lnSpc>
              <a:spcBef>
                <a:spcPts val="0"/>
              </a:spcBef>
              <a:spcAft>
                <a:spcPts val="0"/>
              </a:spcAft>
              <a:buClr>
                <a:schemeClr val="dk2"/>
              </a:buClr>
              <a:buSzPts val="900"/>
              <a:buFont typeface="Nunito"/>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snapchat.com" TargetMode="External"/><Relationship Id="rId4" Type="http://schemas.openxmlformats.org/officeDocument/2006/relationships/hyperlink" Target="http://www.tenx.tech/" TargetMode="External"/><Relationship Id="rId5" Type="http://schemas.openxmlformats.org/officeDocument/2006/relationships/hyperlink" Target="https://ethereum.org"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www.youtube.com/watch?v=JV8QZsNpFok" TargetMode="External"/><Relationship Id="rId4" Type="http://schemas.openxmlformats.org/officeDocument/2006/relationships/image" Target="../media/image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www.youtube.com/watch?v=FhF_kvgfEZM" TargetMode="External"/><Relationship Id="rId4" Type="http://schemas.openxmlformats.org/officeDocument/2006/relationships/image" Target="../media/image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www.youtube.com/watch?v=49CEgpchMug" TargetMode="Externa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3.png"/><Relationship Id="rId4" Type="http://schemas.openxmlformats.org/officeDocument/2006/relationships/hyperlink" Target="https://chat.holochain.net" TargetMode="External"/><Relationship Id="rId5" Type="http://schemas.openxmlformats.org/officeDocument/2006/relationships/hyperlink" Target="https://holochain.org/" TargetMode="External"/><Relationship Id="rId6" Type="http://schemas.openxmlformats.org/officeDocument/2006/relationships/hyperlink" Target="https://holo.hos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67" name="Shape 267"/>
        <p:cNvGrpSpPr/>
        <p:nvPr/>
      </p:nvGrpSpPr>
      <p:grpSpPr>
        <a:xfrm>
          <a:off x="0" y="0"/>
          <a:ext cx="0" cy="0"/>
          <a:chOff x="0" y="0"/>
          <a:chExt cx="0" cy="0"/>
        </a:xfrm>
      </p:grpSpPr>
      <p:sp>
        <p:nvSpPr>
          <p:cNvPr id="268" name="Google Shape;268;p13"/>
          <p:cNvSpPr txBox="1"/>
          <p:nvPr>
            <p:ph type="ctrTitle"/>
          </p:nvPr>
        </p:nvSpPr>
        <p:spPr>
          <a:xfrm>
            <a:off x="824000" y="1613813"/>
            <a:ext cx="4255500" cy="1872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lt1"/>
              </a:buClr>
              <a:buSzPts val="3600"/>
              <a:buFont typeface="Maven Pro"/>
              <a:buNone/>
            </a:pPr>
            <a:r>
              <a:rPr b="1" i="0" lang="en" sz="3600" u="none" cap="none" strike="noStrike">
                <a:solidFill>
                  <a:schemeClr val="lt1"/>
                </a:solidFill>
                <a:latin typeface="Maven Pro"/>
                <a:ea typeface="Maven Pro"/>
                <a:cs typeface="Maven Pro"/>
                <a:sym typeface="Maven Pro"/>
              </a:rPr>
              <a:t> </a:t>
            </a:r>
            <a:endParaRPr b="1" i="0" sz="3600" u="none" cap="none" strike="noStrike">
              <a:solidFill>
                <a:schemeClr val="lt1"/>
              </a:solidFill>
              <a:latin typeface="Maven Pro"/>
              <a:ea typeface="Maven Pro"/>
              <a:cs typeface="Maven Pro"/>
              <a:sym typeface="Maven Pro"/>
            </a:endParaRPr>
          </a:p>
        </p:txBody>
      </p:sp>
      <p:pic>
        <p:nvPicPr>
          <p:cNvPr id="269" name="Google Shape;269;p13"/>
          <p:cNvPicPr preferRelativeResize="0"/>
          <p:nvPr/>
        </p:nvPicPr>
        <p:blipFill rotWithShape="1">
          <a:blip r:embed="rId3">
            <a:alphaModFix/>
          </a:blip>
          <a:srcRect b="0" l="0" r="0" t="10297"/>
          <a:stretch/>
        </p:blipFill>
        <p:spPr>
          <a:xfrm>
            <a:off x="800425" y="576450"/>
            <a:ext cx="7429169" cy="4643248"/>
          </a:xfrm>
          <a:prstGeom prst="rect">
            <a:avLst/>
          </a:prstGeom>
          <a:noFill/>
          <a:ln>
            <a:noFill/>
          </a:ln>
        </p:spPr>
      </p:pic>
      <p:sp>
        <p:nvSpPr>
          <p:cNvPr id="270" name="Google Shape;270;p13"/>
          <p:cNvSpPr txBox="1"/>
          <p:nvPr>
            <p:ph idx="1" type="subTitle"/>
          </p:nvPr>
        </p:nvSpPr>
        <p:spPr>
          <a:xfrm>
            <a:off x="0" y="0"/>
            <a:ext cx="8882100" cy="557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600"/>
              <a:buFont typeface="Nunito"/>
              <a:buNone/>
            </a:pPr>
            <a:r>
              <a:rPr b="1" i="0" lang="en" sz="2400" u="none" cap="none" strike="noStrike">
                <a:solidFill>
                  <a:srgbClr val="000000"/>
                </a:solidFill>
                <a:latin typeface="Maven Pro"/>
                <a:ea typeface="Maven Pro"/>
                <a:cs typeface="Maven Pro"/>
                <a:sym typeface="Maven Pro"/>
              </a:rPr>
              <a:t>Bay Area Dive into Holochain Meetup </a:t>
            </a:r>
            <a:endParaRPr b="1" i="0" sz="2400" u="none" cap="none" strike="noStrike">
              <a:solidFill>
                <a:schemeClr val="lt1"/>
              </a:solidFill>
              <a:latin typeface="Maven Pro"/>
              <a:ea typeface="Maven Pro"/>
              <a:cs typeface="Maven Pro"/>
              <a:sym typeface="Maven Pro"/>
            </a:endParaRPr>
          </a:p>
          <a:p>
            <a:pPr indent="0" lvl="0" marL="0" marR="0" rtl="0" algn="ctr">
              <a:lnSpc>
                <a:spcPct val="100000"/>
              </a:lnSpc>
              <a:spcBef>
                <a:spcPts val="0"/>
              </a:spcBef>
              <a:spcAft>
                <a:spcPts val="0"/>
              </a:spcAft>
              <a:buClr>
                <a:schemeClr val="lt1"/>
              </a:buClr>
              <a:buSzPts val="1600"/>
              <a:buFont typeface="Nunito"/>
              <a:buNone/>
            </a:pPr>
            <a:r>
              <a:t/>
            </a:r>
            <a:endParaRPr b="1" i="0" sz="2400" u="none" cap="none" strike="noStrike">
              <a:solidFill>
                <a:schemeClr val="lt1"/>
              </a:solidFill>
              <a:latin typeface="Maven Pro"/>
              <a:ea typeface="Maven Pro"/>
              <a:cs typeface="Maven Pro"/>
              <a:sym typeface="Maven Pro"/>
            </a:endParaRPr>
          </a:p>
          <a:p>
            <a:pPr indent="0" lvl="0" marL="0" marR="0" rtl="0" algn="ctr">
              <a:lnSpc>
                <a:spcPct val="100000"/>
              </a:lnSpc>
              <a:spcBef>
                <a:spcPts val="0"/>
              </a:spcBef>
              <a:spcAft>
                <a:spcPts val="0"/>
              </a:spcAft>
              <a:buClr>
                <a:schemeClr val="lt1"/>
              </a:buClr>
              <a:buSzPts val="1600"/>
              <a:buFont typeface="Nunito"/>
              <a:buNone/>
            </a:pPr>
            <a:r>
              <a:t/>
            </a:r>
            <a:endParaRPr b="1" i="0" sz="1800" u="none" cap="none" strike="noStrike">
              <a:solidFill>
                <a:schemeClr val="lt1"/>
              </a:solidFill>
              <a:latin typeface="Maven Pro"/>
              <a:ea typeface="Maven Pro"/>
              <a:cs typeface="Maven Pro"/>
              <a:sym typeface="Maven Pr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7818B"/>
        </a:solidFill>
      </p:bgPr>
    </p:bg>
    <p:spTree>
      <p:nvGrpSpPr>
        <p:cNvPr id="323" name="Shape 323"/>
        <p:cNvGrpSpPr/>
        <p:nvPr/>
      </p:nvGrpSpPr>
      <p:grpSpPr>
        <a:xfrm>
          <a:off x="0" y="0"/>
          <a:ext cx="0" cy="0"/>
          <a:chOff x="0" y="0"/>
          <a:chExt cx="0" cy="0"/>
        </a:xfrm>
      </p:grpSpPr>
      <p:sp>
        <p:nvSpPr>
          <p:cNvPr id="324" name="Google Shape;324;p22"/>
          <p:cNvSpPr txBox="1"/>
          <p:nvPr>
            <p:ph type="title"/>
          </p:nvPr>
        </p:nvSpPr>
        <p:spPr>
          <a:xfrm>
            <a:off x="535800" y="-76200"/>
            <a:ext cx="7030500" cy="54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Maven Pro"/>
              <a:buNone/>
            </a:pPr>
            <a:r>
              <a:rPr b="1" i="0" lang="en" sz="2800" u="none" cap="none" strike="noStrike">
                <a:solidFill>
                  <a:srgbClr val="FFFFFF"/>
                </a:solidFill>
                <a:latin typeface="Maven Pro"/>
                <a:ea typeface="Maven Pro"/>
                <a:cs typeface="Maven Pro"/>
                <a:sym typeface="Maven Pro"/>
              </a:rPr>
              <a:t>Holochain vs Blockchain</a:t>
            </a:r>
            <a:endParaRPr b="1" i="0" sz="2800" u="none" cap="none" strike="noStrike">
              <a:solidFill>
                <a:srgbClr val="FFFFFF"/>
              </a:solidFill>
              <a:latin typeface="Maven Pro"/>
              <a:ea typeface="Maven Pro"/>
              <a:cs typeface="Maven Pro"/>
              <a:sym typeface="Maven Pro"/>
            </a:endParaRPr>
          </a:p>
        </p:txBody>
      </p:sp>
      <p:graphicFrame>
        <p:nvGraphicFramePr>
          <p:cNvPr id="325" name="Google Shape;325;p22"/>
          <p:cNvGraphicFramePr/>
          <p:nvPr/>
        </p:nvGraphicFramePr>
        <p:xfrm>
          <a:off x="590350" y="473075"/>
          <a:ext cx="3000000" cy="3000000"/>
        </p:xfrm>
        <a:graphic>
          <a:graphicData uri="http://schemas.openxmlformats.org/drawingml/2006/table">
            <a:tbl>
              <a:tblPr>
                <a:noFill/>
                <a:tableStyleId>{D0278473-69D0-40F8-84D8-CBDAEB0796EF}</a:tableStyleId>
              </a:tblPr>
              <a:tblGrid>
                <a:gridCol w="1898125"/>
                <a:gridCol w="1898125"/>
                <a:gridCol w="1898125"/>
                <a:gridCol w="1898125"/>
              </a:tblGrid>
              <a:tr h="435325">
                <a:tc>
                  <a:txBody>
                    <a:bodyPr>
                      <a:noAutofit/>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solidFill>
                          <a:srgbClr val="F3F3F3"/>
                        </a:solidFill>
                      </a:endParaRPr>
                    </a:p>
                  </a:txBody>
                  <a:tcPr marT="91425" marB="91425" marR="91425" marL="91425"/>
                </a:tc>
                <a:tc>
                  <a:txBody>
                    <a:bodyPr>
                      <a:noAutofit/>
                    </a:bodyPr>
                    <a:lstStyle/>
                    <a:p>
                      <a:pPr indent="0" lvl="0" marL="0" marR="0" rtl="0" algn="l">
                        <a:lnSpc>
                          <a:spcPct val="100000"/>
                        </a:lnSpc>
                        <a:spcBef>
                          <a:spcPts val="0"/>
                        </a:spcBef>
                        <a:spcAft>
                          <a:spcPts val="0"/>
                        </a:spcAft>
                        <a:buClr>
                          <a:srgbClr val="F3F3F3"/>
                        </a:buClr>
                        <a:buSzPts val="1400"/>
                        <a:buFont typeface="Arial"/>
                        <a:buNone/>
                      </a:pPr>
                      <a:r>
                        <a:rPr b="1" lang="en" sz="1400" u="none" cap="none" strike="noStrike">
                          <a:solidFill>
                            <a:srgbClr val="F3F3F3"/>
                          </a:solidFill>
                        </a:rPr>
                        <a:t>Current System</a:t>
                      </a:r>
                      <a:endParaRPr b="1" sz="1400" u="none" cap="none" strike="noStrike">
                        <a:solidFill>
                          <a:srgbClr val="F3F3F3"/>
                        </a:solidFill>
                      </a:endParaRPr>
                    </a:p>
                  </a:txBody>
                  <a:tcPr marT="91425" marB="91425" marR="91425" marL="91425"/>
                </a:tc>
                <a:tc>
                  <a:txBody>
                    <a:bodyPr>
                      <a:noAutofit/>
                    </a:bodyPr>
                    <a:lstStyle/>
                    <a:p>
                      <a:pPr indent="0" lvl="0" marL="0" marR="0" rtl="0" algn="l">
                        <a:lnSpc>
                          <a:spcPct val="100000"/>
                        </a:lnSpc>
                        <a:spcBef>
                          <a:spcPts val="0"/>
                        </a:spcBef>
                        <a:spcAft>
                          <a:spcPts val="0"/>
                        </a:spcAft>
                        <a:buClr>
                          <a:srgbClr val="F3F3F3"/>
                        </a:buClr>
                        <a:buSzPts val="1400"/>
                        <a:buFont typeface="Arial"/>
                        <a:buNone/>
                      </a:pPr>
                      <a:r>
                        <a:rPr b="1" lang="en" sz="1400" u="none" cap="none" strike="noStrike">
                          <a:solidFill>
                            <a:srgbClr val="F3F3F3"/>
                          </a:solidFill>
                        </a:rPr>
                        <a:t>Blockchain</a:t>
                      </a:r>
                      <a:endParaRPr b="1" sz="1400" u="none" cap="none" strike="noStrike">
                        <a:solidFill>
                          <a:srgbClr val="F3F3F3"/>
                        </a:solidFill>
                      </a:endParaRPr>
                    </a:p>
                  </a:txBody>
                  <a:tcPr marT="91425" marB="91425" marR="91425" marL="91425"/>
                </a:tc>
                <a:tc>
                  <a:txBody>
                    <a:bodyPr>
                      <a:noAutofit/>
                    </a:bodyPr>
                    <a:lstStyle/>
                    <a:p>
                      <a:pPr indent="0" lvl="0" marL="0" marR="0" rtl="0" algn="l">
                        <a:lnSpc>
                          <a:spcPct val="100000"/>
                        </a:lnSpc>
                        <a:spcBef>
                          <a:spcPts val="0"/>
                        </a:spcBef>
                        <a:spcAft>
                          <a:spcPts val="0"/>
                        </a:spcAft>
                        <a:buClr>
                          <a:srgbClr val="F3F3F3"/>
                        </a:buClr>
                        <a:buSzPts val="1400"/>
                        <a:buFont typeface="Arial"/>
                        <a:buNone/>
                      </a:pPr>
                      <a:r>
                        <a:rPr b="1" lang="en" sz="1400" u="none" cap="none" strike="noStrike">
                          <a:solidFill>
                            <a:srgbClr val="F3F3F3"/>
                          </a:solidFill>
                        </a:rPr>
                        <a:t>Holochain</a:t>
                      </a:r>
                      <a:endParaRPr b="1" sz="1400" u="none" cap="none" strike="noStrike">
                        <a:solidFill>
                          <a:srgbClr val="F3F3F3"/>
                        </a:solidFill>
                      </a:endParaRPr>
                    </a:p>
                  </a:txBody>
                  <a:tcPr marT="91425" marB="91425" marR="91425" marL="91425"/>
                </a:tc>
              </a:tr>
              <a:tr h="848900">
                <a:tc>
                  <a:txBody>
                    <a:bodyPr>
                      <a:noAutofit/>
                    </a:bodyPr>
                    <a:lstStyle/>
                    <a:p>
                      <a:pPr indent="0" lvl="0" marL="0" marR="0" rtl="0" algn="l">
                        <a:lnSpc>
                          <a:spcPct val="100000"/>
                        </a:lnSpc>
                        <a:spcBef>
                          <a:spcPts val="0"/>
                        </a:spcBef>
                        <a:spcAft>
                          <a:spcPts val="0"/>
                        </a:spcAft>
                        <a:buClr>
                          <a:srgbClr val="F3F3F3"/>
                        </a:buClr>
                        <a:buSzPts val="1400"/>
                        <a:buFont typeface="Arial"/>
                        <a:buNone/>
                      </a:pPr>
                      <a:r>
                        <a:rPr b="1" lang="en" sz="1400" u="none" cap="none" strike="noStrike">
                          <a:solidFill>
                            <a:srgbClr val="F3F3F3"/>
                          </a:solidFill>
                        </a:rPr>
                        <a:t>Security/Trust</a:t>
                      </a:r>
                      <a:endParaRPr b="1" sz="1400" u="none" cap="none" strike="noStrike">
                        <a:solidFill>
                          <a:srgbClr val="F3F3F3"/>
                        </a:solidFill>
                      </a:endParaRPr>
                    </a:p>
                  </a:txBody>
                  <a:tcPr marT="91425" marB="91425" marR="91425" marL="91425"/>
                </a:tc>
                <a:tc>
                  <a:txBody>
                    <a:bodyPr>
                      <a:noAutofit/>
                    </a:bodyPr>
                    <a:lstStyle/>
                    <a:p>
                      <a:pPr indent="0" lvl="0" marL="0" marR="0" rtl="0" algn="l">
                        <a:lnSpc>
                          <a:spcPct val="100000"/>
                        </a:lnSpc>
                        <a:spcBef>
                          <a:spcPts val="0"/>
                        </a:spcBef>
                        <a:spcAft>
                          <a:spcPts val="0"/>
                        </a:spcAft>
                        <a:buClr>
                          <a:srgbClr val="F3F3F3"/>
                        </a:buClr>
                        <a:buSzPts val="1400"/>
                        <a:buFont typeface="Arial"/>
                        <a:buNone/>
                      </a:pPr>
                      <a:r>
                        <a:rPr lang="en" sz="1400" u="none" cap="none" strike="noStrike">
                          <a:solidFill>
                            <a:srgbClr val="F3F3F3"/>
                          </a:solidFill>
                        </a:rPr>
                        <a:t>Database held “securely” by third party</a:t>
                      </a:r>
                      <a:endParaRPr sz="1400" u="none" cap="none" strike="noStrike">
                        <a:solidFill>
                          <a:srgbClr val="F3F3F3"/>
                        </a:solidFill>
                      </a:endParaRPr>
                    </a:p>
                  </a:txBody>
                  <a:tcPr marT="91425" marB="91425" marR="91425" marL="91425"/>
                </a:tc>
                <a:tc>
                  <a:txBody>
                    <a:bodyPr>
                      <a:noAutofit/>
                    </a:bodyPr>
                    <a:lstStyle/>
                    <a:p>
                      <a:pPr indent="0" lvl="0" marL="0" marR="0" rtl="0" algn="l">
                        <a:lnSpc>
                          <a:spcPct val="100000"/>
                        </a:lnSpc>
                        <a:spcBef>
                          <a:spcPts val="0"/>
                        </a:spcBef>
                        <a:spcAft>
                          <a:spcPts val="0"/>
                        </a:spcAft>
                        <a:buClr>
                          <a:srgbClr val="F3F3F3"/>
                        </a:buClr>
                        <a:buSzPts val="1400"/>
                        <a:buFont typeface="Arial"/>
                        <a:buNone/>
                      </a:pPr>
                      <a:r>
                        <a:rPr lang="en" sz="1400" u="none" cap="none" strike="noStrike">
                          <a:solidFill>
                            <a:srgbClr val="F3F3F3"/>
                          </a:solidFill>
                        </a:rPr>
                        <a:t>Distributed Global Ledger of “Indisputable Truth”</a:t>
                      </a:r>
                      <a:endParaRPr sz="1400" u="none" cap="none" strike="noStrike">
                        <a:solidFill>
                          <a:srgbClr val="F3F3F3"/>
                        </a:solidFill>
                      </a:endParaRPr>
                    </a:p>
                  </a:txBody>
                  <a:tcPr marT="91425" marB="91425" marR="91425" marL="91425"/>
                </a:tc>
                <a:tc>
                  <a:txBody>
                    <a:bodyPr>
                      <a:noAutofit/>
                    </a:bodyPr>
                    <a:lstStyle/>
                    <a:p>
                      <a:pPr indent="0" lvl="0" marL="0" marR="0" rtl="0" algn="l">
                        <a:lnSpc>
                          <a:spcPct val="100000"/>
                        </a:lnSpc>
                        <a:spcBef>
                          <a:spcPts val="0"/>
                        </a:spcBef>
                        <a:spcAft>
                          <a:spcPts val="0"/>
                        </a:spcAft>
                        <a:buClr>
                          <a:srgbClr val="F3F3F3"/>
                        </a:buClr>
                        <a:buSzPts val="1400"/>
                        <a:buFont typeface="Arial"/>
                        <a:buNone/>
                      </a:pPr>
                      <a:r>
                        <a:rPr lang="en" sz="1400" u="none" cap="none" strike="noStrike">
                          <a:solidFill>
                            <a:srgbClr val="F3F3F3"/>
                          </a:solidFill>
                        </a:rPr>
                        <a:t>Community-set shared rules to play by + social accountability through validation</a:t>
                      </a:r>
                      <a:endParaRPr sz="1400" u="none" cap="none" strike="noStrike">
                        <a:solidFill>
                          <a:srgbClr val="F3F3F3"/>
                        </a:solidFill>
                      </a:endParaRPr>
                    </a:p>
                  </a:txBody>
                  <a:tcPr marT="91425" marB="91425" marR="91425" marL="91425"/>
                </a:tc>
              </a:tr>
              <a:tr h="629675">
                <a:tc>
                  <a:txBody>
                    <a:bodyPr>
                      <a:noAutofit/>
                    </a:bodyPr>
                    <a:lstStyle/>
                    <a:p>
                      <a:pPr indent="0" lvl="0" marL="0" marR="0" rtl="0" algn="l">
                        <a:lnSpc>
                          <a:spcPct val="100000"/>
                        </a:lnSpc>
                        <a:spcBef>
                          <a:spcPts val="0"/>
                        </a:spcBef>
                        <a:spcAft>
                          <a:spcPts val="0"/>
                        </a:spcAft>
                        <a:buClr>
                          <a:srgbClr val="F3F3F3"/>
                        </a:buClr>
                        <a:buSzPts val="1400"/>
                        <a:buFont typeface="Arial"/>
                        <a:buNone/>
                      </a:pPr>
                      <a:r>
                        <a:rPr b="1" lang="en" sz="1400" u="none" cap="none" strike="noStrike">
                          <a:solidFill>
                            <a:srgbClr val="F3F3F3"/>
                          </a:solidFill>
                        </a:rPr>
                        <a:t>Governance</a:t>
                      </a:r>
                      <a:endParaRPr b="1" sz="1400" u="none" cap="none" strike="noStrike">
                        <a:solidFill>
                          <a:srgbClr val="F3F3F3"/>
                        </a:solidFill>
                      </a:endParaRPr>
                    </a:p>
                  </a:txBody>
                  <a:tcPr marT="91425" marB="91425" marR="91425" marL="91425"/>
                </a:tc>
                <a:tc>
                  <a:txBody>
                    <a:bodyPr>
                      <a:noAutofit/>
                    </a:bodyPr>
                    <a:lstStyle/>
                    <a:p>
                      <a:pPr indent="0" lvl="0" marL="0" marR="0" rtl="0" algn="l">
                        <a:lnSpc>
                          <a:spcPct val="100000"/>
                        </a:lnSpc>
                        <a:spcBef>
                          <a:spcPts val="0"/>
                        </a:spcBef>
                        <a:spcAft>
                          <a:spcPts val="0"/>
                        </a:spcAft>
                        <a:buClr>
                          <a:srgbClr val="F3F3F3"/>
                        </a:buClr>
                        <a:buSzPts val="1400"/>
                        <a:buFont typeface="Arial"/>
                        <a:buNone/>
                      </a:pPr>
                      <a:r>
                        <a:rPr lang="en" sz="1400" u="none" cap="none" strike="noStrike">
                          <a:solidFill>
                            <a:srgbClr val="F3F3F3"/>
                          </a:solidFill>
                        </a:rPr>
                        <a:t>Oligarchy</a:t>
                      </a:r>
                      <a:endParaRPr sz="1400" u="none" cap="none" strike="noStrike">
                        <a:solidFill>
                          <a:srgbClr val="F3F3F3"/>
                        </a:solidFill>
                      </a:endParaRPr>
                    </a:p>
                  </a:txBody>
                  <a:tcPr marT="91425" marB="91425" marR="91425" marL="91425"/>
                </a:tc>
                <a:tc>
                  <a:txBody>
                    <a:bodyPr>
                      <a:noAutofit/>
                    </a:bodyPr>
                    <a:lstStyle/>
                    <a:p>
                      <a:pPr indent="0" lvl="0" marL="0" marR="0" rtl="0" algn="l">
                        <a:lnSpc>
                          <a:spcPct val="100000"/>
                        </a:lnSpc>
                        <a:spcBef>
                          <a:spcPts val="0"/>
                        </a:spcBef>
                        <a:spcAft>
                          <a:spcPts val="0"/>
                        </a:spcAft>
                        <a:buClr>
                          <a:srgbClr val="F3F3F3"/>
                        </a:buClr>
                        <a:buSzPts val="1400"/>
                        <a:buFont typeface="Arial"/>
                        <a:buNone/>
                      </a:pPr>
                      <a:r>
                        <a:rPr lang="en" sz="1400" u="none" cap="none" strike="noStrike">
                          <a:solidFill>
                            <a:srgbClr val="F3F3F3"/>
                          </a:solidFill>
                        </a:rPr>
                        <a:t>“Consensus” &amp; Smart Contracts</a:t>
                      </a:r>
                      <a:endParaRPr sz="1400" u="none" cap="none" strike="noStrike">
                        <a:solidFill>
                          <a:srgbClr val="F3F3F3"/>
                        </a:solidFill>
                      </a:endParaRPr>
                    </a:p>
                  </a:txBody>
                  <a:tcPr marT="91425" marB="91425" marR="91425" marL="91425"/>
                </a:tc>
                <a:tc>
                  <a:txBody>
                    <a:bodyPr>
                      <a:noAutofit/>
                    </a:bodyPr>
                    <a:lstStyle/>
                    <a:p>
                      <a:pPr indent="0" lvl="0" marL="0" marR="0" rtl="0" algn="l">
                        <a:lnSpc>
                          <a:spcPct val="100000"/>
                        </a:lnSpc>
                        <a:spcBef>
                          <a:spcPts val="0"/>
                        </a:spcBef>
                        <a:spcAft>
                          <a:spcPts val="0"/>
                        </a:spcAft>
                        <a:buClr>
                          <a:srgbClr val="F3F3F3"/>
                        </a:buClr>
                        <a:buSzPts val="1400"/>
                        <a:buFont typeface="Arial"/>
                        <a:buNone/>
                      </a:pPr>
                      <a:r>
                        <a:rPr lang="en" sz="1400" u="none" cap="none" strike="noStrike">
                          <a:solidFill>
                            <a:srgbClr val="F3F3F3"/>
                          </a:solidFill>
                        </a:rPr>
                        <a:t>Pluralistic commons</a:t>
                      </a:r>
                      <a:endParaRPr sz="1400" u="none" cap="none" strike="noStrike">
                        <a:solidFill>
                          <a:srgbClr val="F3F3F3"/>
                        </a:solidFill>
                      </a:endParaRPr>
                    </a:p>
                  </a:txBody>
                  <a:tcPr marT="91425" marB="91425" marR="91425" marL="91425"/>
                </a:tc>
              </a:tr>
              <a:tr h="848900">
                <a:tc>
                  <a:txBody>
                    <a:bodyPr>
                      <a:noAutofit/>
                    </a:bodyPr>
                    <a:lstStyle/>
                    <a:p>
                      <a:pPr indent="0" lvl="0" marL="0" marR="0" rtl="0" algn="l">
                        <a:lnSpc>
                          <a:spcPct val="100000"/>
                        </a:lnSpc>
                        <a:spcBef>
                          <a:spcPts val="0"/>
                        </a:spcBef>
                        <a:spcAft>
                          <a:spcPts val="0"/>
                        </a:spcAft>
                        <a:buClr>
                          <a:srgbClr val="F3F3F3"/>
                        </a:buClr>
                        <a:buSzPts val="1400"/>
                        <a:buFont typeface="Arial"/>
                        <a:buNone/>
                      </a:pPr>
                      <a:r>
                        <a:rPr b="1" lang="en" sz="1400" u="none" cap="none" strike="noStrike">
                          <a:solidFill>
                            <a:srgbClr val="F3F3F3"/>
                          </a:solidFill>
                        </a:rPr>
                        <a:t>Model</a:t>
                      </a:r>
                      <a:endParaRPr b="1" sz="1400" u="none" cap="none" strike="noStrike">
                        <a:solidFill>
                          <a:srgbClr val="F3F3F3"/>
                        </a:solidFill>
                      </a:endParaRPr>
                    </a:p>
                  </a:txBody>
                  <a:tcPr marT="91425" marB="91425" marR="91425" marL="91425">
                    <a:lnB cap="flat" cmpd="sng" w="9525">
                      <a:solidFill>
                        <a:srgbClr val="9E9E9E"/>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rgbClr val="F3F3F3"/>
                        </a:buClr>
                        <a:buSzPts val="1400"/>
                        <a:buFont typeface="Arial"/>
                        <a:buNone/>
                      </a:pPr>
                      <a:r>
                        <a:rPr lang="en" sz="1400" u="none" cap="none" strike="noStrike">
                          <a:solidFill>
                            <a:srgbClr val="F3F3F3"/>
                          </a:solidFill>
                        </a:rPr>
                        <a:t>Dominance</a:t>
                      </a:r>
                      <a:endParaRPr sz="1400" u="none" cap="none" strike="noStrike">
                        <a:solidFill>
                          <a:srgbClr val="F3F3F3"/>
                        </a:solidFill>
                      </a:endParaRPr>
                    </a:p>
                  </a:txBody>
                  <a:tcPr marT="91425" marB="91425" marR="91425" marL="91425">
                    <a:lnB cap="flat" cmpd="sng" w="9525">
                      <a:solidFill>
                        <a:srgbClr val="9E9E9E"/>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rgbClr val="F3F3F3"/>
                        </a:buClr>
                        <a:buSzPts val="1400"/>
                        <a:buFont typeface="Arial"/>
                        <a:buNone/>
                      </a:pPr>
                      <a:r>
                        <a:rPr lang="en" sz="1400" u="none" cap="none" strike="noStrike">
                          <a:solidFill>
                            <a:srgbClr val="F3F3F3"/>
                          </a:solidFill>
                        </a:rPr>
                        <a:t>Liberty</a:t>
                      </a:r>
                      <a:endParaRPr sz="1400" u="none" cap="none" strike="noStrike">
                        <a:solidFill>
                          <a:srgbClr val="F3F3F3"/>
                        </a:solidFill>
                      </a:endParaRPr>
                    </a:p>
                  </a:txBody>
                  <a:tcPr marT="91425" marB="91425" marR="91425" marL="91425">
                    <a:lnB cap="flat" cmpd="sng" w="9525">
                      <a:solidFill>
                        <a:srgbClr val="9E9E9E"/>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rgbClr val="F3F3F3"/>
                        </a:buClr>
                        <a:buSzPts val="1400"/>
                        <a:buFont typeface="Arial"/>
                        <a:buNone/>
                      </a:pPr>
                      <a:r>
                        <a:rPr lang="en" sz="1400" u="none" cap="none" strike="noStrike">
                          <a:solidFill>
                            <a:srgbClr val="F3F3F3"/>
                          </a:solidFill>
                        </a:rPr>
                        <a:t>Holographic Coherance (Biomimicry)</a:t>
                      </a:r>
                      <a:endParaRPr sz="1400" u="none" cap="none" strike="noStrike">
                        <a:solidFill>
                          <a:srgbClr val="F3F3F3"/>
                        </a:solidFill>
                      </a:endParaRPr>
                    </a:p>
                  </a:txBody>
                  <a:tcPr marT="91425" marB="91425" marR="91425" marL="91425">
                    <a:lnB cap="flat" cmpd="sng" w="9525">
                      <a:solidFill>
                        <a:srgbClr val="9E9E9E"/>
                      </a:solidFill>
                      <a:prstDash val="solid"/>
                      <a:round/>
                      <a:headEnd len="sm" w="sm" type="none"/>
                      <a:tailEnd len="sm" w="sm" type="none"/>
                    </a:lnB>
                  </a:tcPr>
                </a:tc>
              </a:tr>
              <a:tr h="410475">
                <a:tc>
                  <a:txBody>
                    <a:bodyPr>
                      <a:noAutofit/>
                    </a:bodyPr>
                    <a:lstStyle/>
                    <a:p>
                      <a:pPr indent="0" lvl="0" marL="0" marR="0" rtl="0" algn="l">
                        <a:lnSpc>
                          <a:spcPct val="100000"/>
                        </a:lnSpc>
                        <a:spcBef>
                          <a:spcPts val="0"/>
                        </a:spcBef>
                        <a:spcAft>
                          <a:spcPts val="0"/>
                        </a:spcAft>
                        <a:buClr>
                          <a:srgbClr val="F3F3F3"/>
                        </a:buClr>
                        <a:buSzPts val="1400"/>
                        <a:buFont typeface="Arial"/>
                        <a:buNone/>
                      </a:pPr>
                      <a:r>
                        <a:rPr b="1" lang="en" sz="1400" u="none" cap="none" strike="noStrike">
                          <a:solidFill>
                            <a:srgbClr val="F3F3F3"/>
                          </a:solidFill>
                        </a:rPr>
                        <a:t>Ontology</a:t>
                      </a:r>
                      <a:endParaRPr b="1" sz="1400" u="none" cap="none" strike="noStrike">
                        <a:solidFill>
                          <a:srgbClr val="F3F3F3"/>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rgbClr val="F3F3F3"/>
                        </a:buClr>
                        <a:buSzPts val="1400"/>
                        <a:buFont typeface="Arial"/>
                        <a:buNone/>
                      </a:pPr>
                      <a:r>
                        <a:rPr lang="en" sz="1400" u="none" cap="none" strike="noStrike">
                          <a:solidFill>
                            <a:srgbClr val="F3F3F3"/>
                          </a:solidFill>
                        </a:rPr>
                        <a:t>Corporation-centric</a:t>
                      </a:r>
                      <a:endParaRPr sz="1400" u="none" cap="none" strike="noStrike">
                        <a:solidFill>
                          <a:srgbClr val="F3F3F3"/>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rgbClr val="F3F3F3"/>
                        </a:buClr>
                        <a:buSzPts val="1400"/>
                        <a:buFont typeface="Arial"/>
                        <a:buNone/>
                      </a:pPr>
                      <a:r>
                        <a:rPr lang="en" sz="1400" u="none" cap="none" strike="noStrike">
                          <a:solidFill>
                            <a:srgbClr val="F3F3F3"/>
                          </a:solidFill>
                        </a:rPr>
                        <a:t>Token-centric</a:t>
                      </a:r>
                      <a:endParaRPr sz="1400" u="none" cap="none" strike="noStrike">
                        <a:solidFill>
                          <a:srgbClr val="F3F3F3"/>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rgbClr val="F3F3F3"/>
                        </a:buClr>
                        <a:buSzPts val="1400"/>
                        <a:buFont typeface="Arial"/>
                        <a:buNone/>
                      </a:pPr>
                      <a:r>
                        <a:rPr lang="en" sz="1400" u="none" cap="none" strike="noStrike">
                          <a:solidFill>
                            <a:srgbClr val="F3F3F3"/>
                          </a:solidFill>
                        </a:rPr>
                        <a:t>Agent-centric</a:t>
                      </a:r>
                      <a:endParaRPr sz="1400" u="none" cap="none" strike="noStrike">
                        <a:solidFill>
                          <a:srgbClr val="F3F3F3"/>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1267375">
                <a:tc>
                  <a:txBody>
                    <a:bodyPr>
                      <a:noAutofit/>
                    </a:bodyPr>
                    <a:lstStyle/>
                    <a:p>
                      <a:pPr indent="0" lvl="0" marL="0" marR="0" rtl="0" algn="l">
                        <a:lnSpc>
                          <a:spcPct val="100000"/>
                        </a:lnSpc>
                        <a:spcBef>
                          <a:spcPts val="0"/>
                        </a:spcBef>
                        <a:spcAft>
                          <a:spcPts val="0"/>
                        </a:spcAft>
                        <a:buClr>
                          <a:srgbClr val="F3F3F3"/>
                        </a:buClr>
                        <a:buSzPts val="1400"/>
                        <a:buFont typeface="Arial"/>
                        <a:buNone/>
                      </a:pPr>
                      <a:r>
                        <a:rPr b="1" lang="en" sz="1400" u="none" cap="none" strike="noStrike">
                          <a:solidFill>
                            <a:srgbClr val="F3F3F3"/>
                          </a:solidFill>
                        </a:rPr>
                        <a:t>Example </a:t>
                      </a:r>
                      <a:br>
                        <a:rPr b="1" lang="en" sz="1400" u="none" cap="none" strike="noStrike">
                          <a:solidFill>
                            <a:srgbClr val="F3F3F3"/>
                          </a:solidFill>
                        </a:rPr>
                      </a:br>
                      <a:r>
                        <a:rPr lang="en" sz="1300" u="none" cap="none" strike="noStrike">
                          <a:solidFill>
                            <a:srgbClr val="F3F3F3"/>
                          </a:solidFill>
                        </a:rPr>
                        <a:t>(Jamie Klinger)</a:t>
                      </a:r>
                      <a:endParaRPr sz="1300" u="none" cap="none" strike="noStrike">
                        <a:solidFill>
                          <a:srgbClr val="F3F3F3"/>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rgbClr val="F3F3F3"/>
                        </a:buClr>
                        <a:buSzPts val="1100"/>
                        <a:buFont typeface="Arial"/>
                        <a:buNone/>
                      </a:pPr>
                      <a:r>
                        <a:rPr lang="en" sz="1100" u="none" cap="none" strike="noStrike">
                          <a:solidFill>
                            <a:srgbClr val="F3F3F3"/>
                          </a:solidFill>
                        </a:rPr>
                        <a:t>A </a:t>
                      </a:r>
                      <a:r>
                        <a:rPr b="1" lang="en" sz="1100" u="none" cap="none" strike="noStrike">
                          <a:solidFill>
                            <a:srgbClr val="F3F3F3"/>
                          </a:solidFill>
                        </a:rPr>
                        <a:t>centralized app</a:t>
                      </a:r>
                      <a:r>
                        <a:rPr lang="en" sz="1100" u="none" cap="none" strike="noStrike">
                          <a:solidFill>
                            <a:srgbClr val="F3F3F3"/>
                          </a:solidFill>
                        </a:rPr>
                        <a:t> like</a:t>
                      </a:r>
                      <a:r>
                        <a:rPr lang="en" sz="1100" u="sng" cap="none" strike="noStrike">
                          <a:solidFill>
                            <a:schemeClr val="hlink"/>
                          </a:solidFill>
                          <a:hlinkClick r:id="rId3"/>
                        </a:rPr>
                        <a:t> Snapchat</a:t>
                      </a:r>
                      <a:r>
                        <a:rPr lang="en" sz="1100" u="none" cap="none" strike="noStrike">
                          <a:solidFill>
                            <a:srgbClr val="F3F3F3"/>
                          </a:solidFill>
                        </a:rPr>
                        <a:t> offers you a small file (the app) to download that sends data through </a:t>
                      </a:r>
                      <a:r>
                        <a:rPr b="1" lang="en" sz="1100" u="none" cap="none" strike="noStrike">
                          <a:solidFill>
                            <a:srgbClr val="F3F3F3"/>
                          </a:solidFill>
                        </a:rPr>
                        <a:t>centralized servers</a:t>
                      </a:r>
                      <a:r>
                        <a:rPr lang="en" sz="1100" u="none" cap="none" strike="noStrike">
                          <a:solidFill>
                            <a:srgbClr val="F3F3F3"/>
                          </a:solidFill>
                        </a:rPr>
                        <a:t>.</a:t>
                      </a:r>
                      <a:endParaRPr sz="1400" u="none" cap="none" strike="noStrike">
                        <a:solidFill>
                          <a:srgbClr val="F3F3F3"/>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rgbClr val="F3F3F3"/>
                        </a:buClr>
                        <a:buSzPts val="1100"/>
                        <a:buFont typeface="Arial"/>
                        <a:buNone/>
                      </a:pPr>
                      <a:r>
                        <a:rPr lang="en" sz="1100" u="none" cap="none" strike="noStrike">
                          <a:solidFill>
                            <a:srgbClr val="F3F3F3"/>
                          </a:solidFill>
                        </a:rPr>
                        <a:t>A</a:t>
                      </a:r>
                      <a:r>
                        <a:rPr b="1" lang="en" sz="1100" u="none" cap="none" strike="noStrike">
                          <a:solidFill>
                            <a:srgbClr val="F3F3F3"/>
                          </a:solidFill>
                        </a:rPr>
                        <a:t> decentralized app</a:t>
                      </a:r>
                      <a:r>
                        <a:rPr lang="en" sz="1100" u="none" cap="none" strike="noStrike">
                          <a:solidFill>
                            <a:srgbClr val="F3F3F3"/>
                          </a:solidFill>
                        </a:rPr>
                        <a:t> like</a:t>
                      </a:r>
                      <a:r>
                        <a:rPr lang="en" sz="1100" u="sng" cap="none" strike="noStrike">
                          <a:solidFill>
                            <a:schemeClr val="hlink"/>
                          </a:solidFill>
                          <a:hlinkClick r:id="rId4"/>
                        </a:rPr>
                        <a:t> TenX</a:t>
                      </a:r>
                      <a:r>
                        <a:rPr lang="en" sz="1100" u="none" cap="none" strike="noStrike">
                          <a:solidFill>
                            <a:srgbClr val="F3F3F3"/>
                          </a:solidFill>
                        </a:rPr>
                        <a:t> runs on a </a:t>
                      </a:r>
                      <a:r>
                        <a:rPr b="1" lang="en" sz="1100" u="none" cap="none" strike="noStrike">
                          <a:solidFill>
                            <a:srgbClr val="F3F3F3"/>
                          </a:solidFill>
                        </a:rPr>
                        <a:t>decentralized blockchain </a:t>
                      </a:r>
                      <a:r>
                        <a:rPr lang="en" sz="1100" u="none" cap="none" strike="noStrike">
                          <a:solidFill>
                            <a:srgbClr val="F3F3F3"/>
                          </a:solidFill>
                        </a:rPr>
                        <a:t>(</a:t>
                      </a:r>
                      <a:r>
                        <a:rPr lang="en" sz="1100" u="sng" cap="none" strike="noStrike">
                          <a:solidFill>
                            <a:schemeClr val="hlink"/>
                          </a:solidFill>
                          <a:hlinkClick r:id="rId5"/>
                        </a:rPr>
                        <a:t>Ethereum</a:t>
                      </a:r>
                      <a:r>
                        <a:rPr lang="en" sz="1100" u="none" cap="none" strike="noStrike">
                          <a:solidFill>
                            <a:srgbClr val="F3F3F3"/>
                          </a:solidFill>
                        </a:rPr>
                        <a:t>).</a:t>
                      </a:r>
                      <a:endParaRPr sz="1400" u="none" cap="none" strike="noStrike">
                        <a:solidFill>
                          <a:srgbClr val="F3F3F3"/>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marR="0" rtl="0" algn="l">
                        <a:lnSpc>
                          <a:spcPct val="100000"/>
                        </a:lnSpc>
                        <a:spcBef>
                          <a:spcPts val="0"/>
                        </a:spcBef>
                        <a:spcAft>
                          <a:spcPts val="0"/>
                        </a:spcAft>
                        <a:buClr>
                          <a:srgbClr val="F3F3F3"/>
                        </a:buClr>
                        <a:buSzPts val="1100"/>
                        <a:buFont typeface="Arial"/>
                        <a:buNone/>
                      </a:pPr>
                      <a:r>
                        <a:rPr lang="en" sz="1200" u="none" cap="none" strike="noStrike">
                          <a:solidFill>
                            <a:srgbClr val="F3F3F3"/>
                          </a:solidFill>
                        </a:rPr>
                        <a:t>A distributed app run locally on your personal device and coordinates through peer-to-peer connections.</a:t>
                      </a:r>
                      <a:endParaRPr sz="1200" u="none" cap="none" strike="noStrike">
                        <a:solidFill>
                          <a:srgbClr val="F3F3F3"/>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329" name="Shape 329"/>
        <p:cNvGrpSpPr/>
        <p:nvPr/>
      </p:nvGrpSpPr>
      <p:grpSpPr>
        <a:xfrm>
          <a:off x="0" y="0"/>
          <a:ext cx="0" cy="0"/>
          <a:chOff x="0" y="0"/>
          <a:chExt cx="0" cy="0"/>
        </a:xfrm>
      </p:grpSpPr>
      <p:pic>
        <p:nvPicPr>
          <p:cNvPr descr="Co-Founder Arthur Brock discusses the fundamental differences between Holochain and Blockchain.  https://holo.host https://holochain.org  ---- Public Chat: https://chat.holochain.net/appsup/channels/town-square  Learn more about Holochain Alpha 0 release: https://github.com/metacurrency/holochain/releases  Subscribe to Art Brock's Ethical ICO blog series: https://holo.host/ethical-ico/  Holo Green Paper: https://holo.host/greenpaper  Holo Currency Paper: https://holo.host/currencypaper  Holochain White Paper: https://holochain.org/whitepaper" id="330" name="Google Shape;330;p23" title="Holochain vs Blockchain">
            <a:hlinkClick r:id="rId3"/>
          </p:cNvPr>
          <p:cNvPicPr preferRelativeResize="0"/>
          <p:nvPr/>
        </p:nvPicPr>
        <p:blipFill rotWithShape="1">
          <a:blip r:embed="rId4">
            <a:alphaModFix/>
          </a:blip>
          <a:srcRect b="0" l="0" r="0" t="0"/>
          <a:stretch/>
        </p:blipFill>
        <p:spPr>
          <a:xfrm>
            <a:off x="500075" y="76200"/>
            <a:ext cx="6818700" cy="4853100"/>
          </a:xfrm>
          <a:prstGeom prst="rect">
            <a:avLst/>
          </a:prstGeom>
          <a:noFill/>
          <a:ln>
            <a:noFill/>
          </a:ln>
        </p:spPr>
      </p:pic>
      <p:sp>
        <p:nvSpPr>
          <p:cNvPr id="331" name="Google Shape;331;p23"/>
          <p:cNvSpPr txBox="1"/>
          <p:nvPr>
            <p:ph type="title"/>
          </p:nvPr>
        </p:nvSpPr>
        <p:spPr>
          <a:xfrm>
            <a:off x="449150" y="-11275"/>
            <a:ext cx="6818700" cy="70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Maven Pro"/>
              <a:buNone/>
            </a:pPr>
            <a:r>
              <a:rPr b="1" i="0" lang="en" sz="2800" u="none" cap="none" strike="noStrike">
                <a:solidFill>
                  <a:srgbClr val="FFFFFF"/>
                </a:solidFill>
                <a:latin typeface="Maven Pro"/>
                <a:ea typeface="Maven Pro"/>
                <a:cs typeface="Maven Pro"/>
                <a:sym typeface="Maven Pro"/>
              </a:rPr>
              <a:t>Holochain vs Blockchain</a:t>
            </a:r>
            <a:endParaRPr b="1" i="0" sz="2800" u="none" cap="none" strike="noStrike">
              <a:solidFill>
                <a:srgbClr val="FFFFFF"/>
              </a:solidFill>
              <a:latin typeface="Maven Pro"/>
              <a:ea typeface="Maven Pro"/>
              <a:cs typeface="Maven Pro"/>
              <a:sym typeface="Maven Pr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7818B"/>
        </a:solidFill>
      </p:bgPr>
    </p:bg>
    <p:spTree>
      <p:nvGrpSpPr>
        <p:cNvPr id="335" name="Shape 335"/>
        <p:cNvGrpSpPr/>
        <p:nvPr/>
      </p:nvGrpSpPr>
      <p:grpSpPr>
        <a:xfrm>
          <a:off x="0" y="0"/>
          <a:ext cx="0" cy="0"/>
          <a:chOff x="0" y="0"/>
          <a:chExt cx="0" cy="0"/>
        </a:xfrm>
      </p:grpSpPr>
      <p:sp>
        <p:nvSpPr>
          <p:cNvPr id="336" name="Google Shape;336;p24"/>
          <p:cNvSpPr txBox="1"/>
          <p:nvPr>
            <p:ph type="title"/>
          </p:nvPr>
        </p:nvSpPr>
        <p:spPr>
          <a:xfrm>
            <a:off x="71500" y="81850"/>
            <a:ext cx="8736900" cy="30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Maven Pro"/>
              <a:buNone/>
            </a:pPr>
            <a:r>
              <a:rPr b="1" i="0" lang="en" sz="2800" u="none" cap="none" strike="noStrike">
                <a:solidFill>
                  <a:srgbClr val="FFFFFF"/>
                </a:solidFill>
                <a:latin typeface="Maven Pro"/>
                <a:ea typeface="Maven Pro"/>
                <a:cs typeface="Maven Pro"/>
                <a:sym typeface="Maven Pro"/>
              </a:rPr>
              <a:t>Overview of Holochain Architecture</a:t>
            </a:r>
            <a:endParaRPr b="1" i="0" sz="2800" u="none" cap="none" strike="noStrike">
              <a:solidFill>
                <a:srgbClr val="FFFFFF"/>
              </a:solidFill>
              <a:latin typeface="Maven Pro"/>
              <a:ea typeface="Maven Pro"/>
              <a:cs typeface="Maven Pro"/>
              <a:sym typeface="Maven Pro"/>
            </a:endParaRPr>
          </a:p>
        </p:txBody>
      </p:sp>
      <p:sp>
        <p:nvSpPr>
          <p:cNvPr id="337" name="Google Shape;337;p24"/>
          <p:cNvSpPr txBox="1"/>
          <p:nvPr>
            <p:ph idx="1" type="body"/>
          </p:nvPr>
        </p:nvSpPr>
        <p:spPr>
          <a:xfrm>
            <a:off x="1303800" y="1990050"/>
            <a:ext cx="3430500" cy="25416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dk2"/>
              </a:buClr>
              <a:buSzPts val="1300"/>
              <a:buFont typeface="Nunito"/>
              <a:buNone/>
            </a:pPr>
            <a:r>
              <a:t/>
            </a:r>
            <a:endParaRPr b="0" i="0" sz="1300" u="none" cap="none" strike="noStrike">
              <a:solidFill>
                <a:schemeClr val="dk2"/>
              </a:solidFill>
              <a:latin typeface="Nunito"/>
              <a:ea typeface="Nunito"/>
              <a:cs typeface="Nunito"/>
              <a:sym typeface="Nunito"/>
            </a:endParaRPr>
          </a:p>
        </p:txBody>
      </p:sp>
      <p:sp>
        <p:nvSpPr>
          <p:cNvPr id="338" name="Google Shape;338;p24"/>
          <p:cNvSpPr txBox="1"/>
          <p:nvPr>
            <p:ph idx="2" type="body"/>
          </p:nvPr>
        </p:nvSpPr>
        <p:spPr>
          <a:xfrm>
            <a:off x="4903650" y="1990050"/>
            <a:ext cx="3430500" cy="25416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chemeClr val="dk2"/>
              </a:buClr>
              <a:buSzPts val="1300"/>
              <a:buFont typeface="Nunito"/>
              <a:buNone/>
            </a:pPr>
            <a:r>
              <a:t/>
            </a:r>
            <a:endParaRPr b="0" i="0" sz="1300" u="none" cap="none" strike="noStrike">
              <a:solidFill>
                <a:schemeClr val="dk2"/>
              </a:solidFill>
              <a:latin typeface="Nunito"/>
              <a:ea typeface="Nunito"/>
              <a:cs typeface="Nunito"/>
              <a:sym typeface="Nunito"/>
            </a:endParaRPr>
          </a:p>
        </p:txBody>
      </p:sp>
      <p:pic>
        <p:nvPicPr>
          <p:cNvPr id="339" name="Google Shape;339;p24"/>
          <p:cNvPicPr preferRelativeResize="0"/>
          <p:nvPr/>
        </p:nvPicPr>
        <p:blipFill rotWithShape="1">
          <a:blip r:embed="rId3">
            <a:alphaModFix/>
          </a:blip>
          <a:srcRect b="0" l="0" r="0" t="0"/>
          <a:stretch/>
        </p:blipFill>
        <p:spPr>
          <a:xfrm>
            <a:off x="0" y="741366"/>
            <a:ext cx="9186874" cy="442138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343" name="Shape 343"/>
        <p:cNvGrpSpPr/>
        <p:nvPr/>
      </p:nvGrpSpPr>
      <p:grpSpPr>
        <a:xfrm>
          <a:off x="0" y="0"/>
          <a:ext cx="0" cy="0"/>
          <a:chOff x="0" y="0"/>
          <a:chExt cx="0" cy="0"/>
        </a:xfrm>
      </p:grpSpPr>
      <p:pic>
        <p:nvPicPr>
          <p:cNvPr descr="Core developer &amp; software architect, Nicolas Luck, explains how Holochain uses DHTs (Distributed Hash Tables)  https://holochain.org https://holo.host  ---- Public Chat: https://chat.holochain.net/appsup/channels/town-square  Learn more about Holochain Alpha 0 release: https://github.com/metacurrency/holochain/releases  Subscribe to Art Brock's Ethical ICO blog series: https://holo.host/ethical-ico/  Holo Green Paper: https://holo.host/greenpaper  Holo Currency Paper: https://holo.host/currencypaper  Holochain White Paper: https://holochain.org/whitepaper" id="344" name="Google Shape;344;p25" title="What are DHTs?">
            <a:hlinkClick r:id="rId3"/>
          </p:cNvPr>
          <p:cNvPicPr preferRelativeResize="0"/>
          <p:nvPr/>
        </p:nvPicPr>
        <p:blipFill rotWithShape="1">
          <a:blip r:embed="rId4">
            <a:alphaModFix/>
          </a:blip>
          <a:srcRect b="0" l="0" r="0" t="0"/>
          <a:stretch/>
        </p:blipFill>
        <p:spPr>
          <a:xfrm>
            <a:off x="931075" y="4025"/>
            <a:ext cx="7451100" cy="4968000"/>
          </a:xfrm>
          <a:prstGeom prst="rect">
            <a:avLst/>
          </a:prstGeom>
          <a:noFill/>
          <a:ln>
            <a:noFill/>
          </a:ln>
        </p:spPr>
      </p:pic>
      <p:sp>
        <p:nvSpPr>
          <p:cNvPr id="345" name="Google Shape;345;p25"/>
          <p:cNvSpPr txBox="1"/>
          <p:nvPr>
            <p:ph type="title"/>
          </p:nvPr>
        </p:nvSpPr>
        <p:spPr>
          <a:xfrm>
            <a:off x="1587375" y="-6500"/>
            <a:ext cx="7013700" cy="567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Maven Pro"/>
              <a:buNone/>
            </a:pPr>
            <a:r>
              <a:rPr b="1" i="0" lang="en" sz="2800" u="none" cap="none" strike="noStrike">
                <a:solidFill>
                  <a:srgbClr val="FFFFFF"/>
                </a:solidFill>
                <a:latin typeface="Maven Pro"/>
                <a:ea typeface="Maven Pro"/>
                <a:cs typeface="Maven Pro"/>
                <a:sym typeface="Maven Pro"/>
              </a:rPr>
              <a:t>Overview of Holochain Architecture</a:t>
            </a:r>
            <a:endParaRPr b="1" i="0" sz="2800" u="none" cap="none" strike="noStrike">
              <a:solidFill>
                <a:srgbClr val="FFFFFF"/>
              </a:solidFill>
              <a:latin typeface="Maven Pro"/>
              <a:ea typeface="Maven Pro"/>
              <a:cs typeface="Maven Pro"/>
              <a:sym typeface="Maven Pro"/>
            </a:endParaRPr>
          </a:p>
        </p:txBody>
      </p:sp>
      <p:sp>
        <p:nvSpPr>
          <p:cNvPr id="346" name="Google Shape;346;p25"/>
          <p:cNvSpPr txBox="1"/>
          <p:nvPr/>
        </p:nvSpPr>
        <p:spPr>
          <a:xfrm>
            <a:off x="931075" y="4490075"/>
            <a:ext cx="7598700" cy="840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FFFFFF"/>
              </a:buClr>
              <a:buSzPts val="2800"/>
              <a:buFont typeface="Maven Pro"/>
              <a:buNone/>
            </a:pPr>
            <a:r>
              <a:rPr b="1" i="0" lang="en" sz="2800" u="none" cap="none" strike="noStrike">
                <a:solidFill>
                  <a:srgbClr val="FFFFFF"/>
                </a:solidFill>
                <a:latin typeface="Maven Pro"/>
                <a:ea typeface="Maven Pro"/>
                <a:cs typeface="Maven Pro"/>
                <a:sym typeface="Maven Pro"/>
              </a:rPr>
              <a:t>What are Distributed Hash Tables [D.H.Ts]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350" name="Shape 350"/>
        <p:cNvGrpSpPr/>
        <p:nvPr/>
      </p:nvGrpSpPr>
      <p:grpSpPr>
        <a:xfrm>
          <a:off x="0" y="0"/>
          <a:ext cx="0" cy="0"/>
          <a:chOff x="0" y="0"/>
          <a:chExt cx="0" cy="0"/>
        </a:xfrm>
      </p:grpSpPr>
      <p:sp>
        <p:nvSpPr>
          <p:cNvPr id="351" name="Google Shape;351;p26"/>
          <p:cNvSpPr txBox="1"/>
          <p:nvPr>
            <p:ph type="title"/>
          </p:nvPr>
        </p:nvSpPr>
        <p:spPr>
          <a:xfrm>
            <a:off x="151500" y="156875"/>
            <a:ext cx="4394700" cy="4508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Maven Pro"/>
              <a:buNone/>
            </a:pPr>
            <a:r>
              <a:rPr b="1" i="0" lang="en" sz="2800" u="none" cap="none" strike="noStrike">
                <a:solidFill>
                  <a:srgbClr val="FFFFFF"/>
                </a:solidFill>
                <a:latin typeface="Maven Pro"/>
                <a:ea typeface="Maven Pro"/>
                <a:cs typeface="Maven Pro"/>
                <a:sym typeface="Maven Pro"/>
              </a:rPr>
              <a:t>Overview of Holochain Architecture I/II</a:t>
            </a:r>
            <a:endParaRPr b="1" i="0" sz="2800" u="none" cap="none" strike="noStrike">
              <a:solidFill>
                <a:srgbClr val="FFFFFF"/>
              </a:solidFill>
              <a:latin typeface="Maven Pro"/>
              <a:ea typeface="Maven Pro"/>
              <a:cs typeface="Maven Pro"/>
              <a:sym typeface="Maven Pro"/>
            </a:endParaRPr>
          </a:p>
        </p:txBody>
      </p:sp>
      <p:pic>
        <p:nvPicPr>
          <p:cNvPr id="352" name="Google Shape;352;p26"/>
          <p:cNvPicPr preferRelativeResize="0"/>
          <p:nvPr/>
        </p:nvPicPr>
        <p:blipFill rotWithShape="1">
          <a:blip r:embed="rId3">
            <a:alphaModFix/>
          </a:blip>
          <a:srcRect b="0" l="0" r="0" t="0"/>
          <a:stretch/>
        </p:blipFill>
        <p:spPr>
          <a:xfrm>
            <a:off x="2907300" y="97975"/>
            <a:ext cx="5017500" cy="5017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356" name="Shape 356"/>
        <p:cNvGrpSpPr/>
        <p:nvPr/>
      </p:nvGrpSpPr>
      <p:grpSpPr>
        <a:xfrm>
          <a:off x="0" y="0"/>
          <a:ext cx="0" cy="0"/>
          <a:chOff x="0" y="0"/>
          <a:chExt cx="0" cy="0"/>
        </a:xfrm>
      </p:grpSpPr>
      <p:sp>
        <p:nvSpPr>
          <p:cNvPr id="357" name="Google Shape;357;p27"/>
          <p:cNvSpPr txBox="1"/>
          <p:nvPr>
            <p:ph type="title"/>
          </p:nvPr>
        </p:nvSpPr>
        <p:spPr>
          <a:xfrm>
            <a:off x="151500" y="156875"/>
            <a:ext cx="4394700" cy="1081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Maven Pro"/>
              <a:buNone/>
            </a:pPr>
            <a:r>
              <a:rPr b="1" i="0" lang="en" sz="2800" u="none" cap="none" strike="noStrike">
                <a:solidFill>
                  <a:srgbClr val="FFFFFF"/>
                </a:solidFill>
                <a:latin typeface="Maven Pro"/>
                <a:ea typeface="Maven Pro"/>
                <a:cs typeface="Maven Pro"/>
                <a:sym typeface="Maven Pro"/>
              </a:rPr>
              <a:t>Overview of Holochain Architecture II/II</a:t>
            </a:r>
            <a:endParaRPr b="1" i="0" sz="2800" u="none" cap="none" strike="noStrike">
              <a:solidFill>
                <a:srgbClr val="FFFFFF"/>
              </a:solidFill>
              <a:latin typeface="Maven Pro"/>
              <a:ea typeface="Maven Pro"/>
              <a:cs typeface="Maven Pro"/>
              <a:sym typeface="Maven Pro"/>
            </a:endParaRPr>
          </a:p>
        </p:txBody>
      </p:sp>
      <p:pic>
        <p:nvPicPr>
          <p:cNvPr id="358" name="Google Shape;358;p27"/>
          <p:cNvPicPr preferRelativeResize="0"/>
          <p:nvPr/>
        </p:nvPicPr>
        <p:blipFill rotWithShape="1">
          <a:blip r:embed="rId3">
            <a:alphaModFix/>
          </a:blip>
          <a:srcRect b="0" l="0" r="0" t="0"/>
          <a:stretch/>
        </p:blipFill>
        <p:spPr>
          <a:xfrm>
            <a:off x="4171130" y="0"/>
            <a:ext cx="5005393" cy="5335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7818B"/>
        </a:solidFill>
      </p:bgPr>
    </p:bg>
    <p:spTree>
      <p:nvGrpSpPr>
        <p:cNvPr id="362" name="Shape 362"/>
        <p:cNvGrpSpPr/>
        <p:nvPr/>
      </p:nvGrpSpPr>
      <p:grpSpPr>
        <a:xfrm>
          <a:off x="0" y="0"/>
          <a:ext cx="0" cy="0"/>
          <a:chOff x="0" y="0"/>
          <a:chExt cx="0" cy="0"/>
        </a:xfrm>
      </p:grpSpPr>
      <p:sp>
        <p:nvSpPr>
          <p:cNvPr id="363" name="Google Shape;363;p28"/>
          <p:cNvSpPr txBox="1"/>
          <p:nvPr>
            <p:ph type="title"/>
          </p:nvPr>
        </p:nvSpPr>
        <p:spPr>
          <a:xfrm>
            <a:off x="548450" y="-23400"/>
            <a:ext cx="6714300" cy="54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Maven Pro"/>
              <a:buNone/>
            </a:pPr>
            <a:r>
              <a:rPr b="1" i="0" lang="en" sz="2800" u="none" cap="none" strike="noStrike">
                <a:solidFill>
                  <a:srgbClr val="FFFFFF"/>
                </a:solidFill>
                <a:latin typeface="Maven Pro"/>
                <a:ea typeface="Maven Pro"/>
                <a:cs typeface="Maven Pro"/>
                <a:sym typeface="Maven Pro"/>
              </a:rPr>
              <a:t>Holochain and Holo   </a:t>
            </a:r>
            <a:endParaRPr b="1" i="0" sz="2800" u="none" cap="none" strike="noStrike">
              <a:solidFill>
                <a:srgbClr val="FFFFFF"/>
              </a:solidFill>
              <a:latin typeface="Maven Pro"/>
              <a:ea typeface="Maven Pro"/>
              <a:cs typeface="Maven Pro"/>
              <a:sym typeface="Maven Pro"/>
            </a:endParaRPr>
          </a:p>
        </p:txBody>
      </p:sp>
      <p:sp>
        <p:nvSpPr>
          <p:cNvPr id="364" name="Google Shape;364;p28"/>
          <p:cNvSpPr/>
          <p:nvPr/>
        </p:nvSpPr>
        <p:spPr>
          <a:xfrm>
            <a:off x="7316475" y="4623300"/>
            <a:ext cx="1154100" cy="179700"/>
          </a:xfrm>
          <a:prstGeom prst="rect">
            <a:avLst/>
          </a:prstGeom>
          <a:solidFill>
            <a:srgbClr val="37818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28"/>
          <p:cNvSpPr txBox="1"/>
          <p:nvPr/>
        </p:nvSpPr>
        <p:spPr>
          <a:xfrm>
            <a:off x="492950" y="682300"/>
            <a:ext cx="4242300" cy="3009600"/>
          </a:xfrm>
          <a:prstGeom prst="rect">
            <a:avLst/>
          </a:prstGeom>
          <a:noFill/>
          <a:ln>
            <a:noFill/>
          </a:ln>
        </p:spPr>
        <p:txBody>
          <a:bodyPr anchorCtr="0" anchor="t" bIns="91425" lIns="91425" spcFirstLastPara="1" rIns="91425" wrap="square" tIns="91425">
            <a:noAutofit/>
          </a:bodyPr>
          <a:lstStyle/>
          <a:p>
            <a:pPr indent="-361950" lvl="0" marL="457200" marR="0" rtl="0" algn="l">
              <a:lnSpc>
                <a:spcPct val="100000"/>
              </a:lnSpc>
              <a:spcBef>
                <a:spcPts val="0"/>
              </a:spcBef>
              <a:spcAft>
                <a:spcPts val="0"/>
              </a:spcAft>
              <a:buClr>
                <a:srgbClr val="FFFFFF"/>
              </a:buClr>
              <a:buSzPts val="2100"/>
              <a:buFont typeface="Arial"/>
              <a:buChar char="●"/>
            </a:pPr>
            <a:r>
              <a:rPr b="0" i="0" lang="en" sz="2100" u="none" cap="none" strike="noStrike">
                <a:solidFill>
                  <a:srgbClr val="FFFFFF"/>
                </a:solidFill>
                <a:latin typeface="Arial"/>
                <a:ea typeface="Arial"/>
                <a:cs typeface="Arial"/>
                <a:sym typeface="Arial"/>
              </a:rPr>
              <a:t>Holochain = Distributed Architecture</a:t>
            </a:r>
            <a:endParaRPr b="0" i="0" sz="21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100"/>
              <a:buFont typeface="Arial"/>
              <a:buNone/>
            </a:pPr>
            <a:r>
              <a:rPr b="0" i="0" lang="en" sz="2100" u="none" cap="none" strike="noStrike">
                <a:solidFill>
                  <a:srgbClr val="FFFFFF"/>
                </a:solidFill>
                <a:latin typeface="Arial"/>
                <a:ea typeface="Arial"/>
                <a:cs typeface="Arial"/>
                <a:sym typeface="Arial"/>
              </a:rPr>
              <a:t>Holo</a:t>
            </a:r>
            <a:endParaRPr b="0" i="0" sz="2100" u="none" cap="none" strike="noStrike">
              <a:solidFill>
                <a:srgbClr val="FFFFFF"/>
              </a:solidFill>
              <a:latin typeface="Arial"/>
              <a:ea typeface="Arial"/>
              <a:cs typeface="Arial"/>
              <a:sym typeface="Arial"/>
            </a:endParaRPr>
          </a:p>
          <a:p>
            <a:pPr indent="-361950" lvl="0" marL="457200" marR="0" rtl="0" algn="l">
              <a:lnSpc>
                <a:spcPct val="100000"/>
              </a:lnSpc>
              <a:spcBef>
                <a:spcPts val="0"/>
              </a:spcBef>
              <a:spcAft>
                <a:spcPts val="0"/>
              </a:spcAft>
              <a:buClr>
                <a:srgbClr val="FFFFFF"/>
              </a:buClr>
              <a:buSzPts val="2100"/>
              <a:buFont typeface="Arial"/>
              <a:buChar char="●"/>
            </a:pPr>
            <a:r>
              <a:rPr b="0" i="0" lang="en" sz="2100" u="none" cap="none" strike="noStrike">
                <a:solidFill>
                  <a:srgbClr val="FFFFFF"/>
                </a:solidFill>
                <a:latin typeface="Arial"/>
                <a:ea typeface="Arial"/>
                <a:cs typeface="Arial"/>
                <a:sym typeface="Arial"/>
              </a:rPr>
              <a:t>Application on Holochain</a:t>
            </a:r>
            <a:endParaRPr b="0" i="0" sz="2100" u="none" cap="none" strike="noStrike">
              <a:solidFill>
                <a:srgbClr val="FFFFFF"/>
              </a:solidFill>
              <a:latin typeface="Arial"/>
              <a:ea typeface="Arial"/>
              <a:cs typeface="Arial"/>
              <a:sym typeface="Arial"/>
            </a:endParaRPr>
          </a:p>
          <a:p>
            <a:pPr indent="-361950" lvl="0" marL="457200" marR="0" rtl="0" algn="l">
              <a:lnSpc>
                <a:spcPct val="100000"/>
              </a:lnSpc>
              <a:spcBef>
                <a:spcPts val="0"/>
              </a:spcBef>
              <a:spcAft>
                <a:spcPts val="0"/>
              </a:spcAft>
              <a:buClr>
                <a:srgbClr val="FFFFFF"/>
              </a:buClr>
              <a:buSzPts val="2100"/>
              <a:buFont typeface="Arial"/>
              <a:buChar char="●"/>
            </a:pPr>
            <a:r>
              <a:rPr b="0" i="0" lang="en" sz="2100" u="none" cap="none" strike="noStrike">
                <a:solidFill>
                  <a:srgbClr val="FFFFFF"/>
                </a:solidFill>
                <a:latin typeface="Arial"/>
                <a:ea typeface="Arial"/>
                <a:cs typeface="Arial"/>
                <a:sym typeface="Arial"/>
              </a:rPr>
              <a:t>Enables accessibility to a Beginning User</a:t>
            </a:r>
            <a:endParaRPr b="0" i="0" sz="2100" u="none" cap="none" strike="noStrike">
              <a:solidFill>
                <a:srgbClr val="FFFFFF"/>
              </a:solidFill>
              <a:latin typeface="Arial"/>
              <a:ea typeface="Arial"/>
              <a:cs typeface="Arial"/>
              <a:sym typeface="Arial"/>
            </a:endParaRPr>
          </a:p>
          <a:p>
            <a:pPr indent="-361950" lvl="0" marL="457200" marR="0" rtl="0" algn="l">
              <a:lnSpc>
                <a:spcPct val="100000"/>
              </a:lnSpc>
              <a:spcBef>
                <a:spcPts val="0"/>
              </a:spcBef>
              <a:spcAft>
                <a:spcPts val="0"/>
              </a:spcAft>
              <a:buClr>
                <a:srgbClr val="FFFFFF"/>
              </a:buClr>
              <a:buSzPts val="2100"/>
              <a:buFont typeface="Arial"/>
              <a:buChar char="●"/>
            </a:pPr>
            <a:r>
              <a:rPr b="0" i="0" lang="en" sz="2100" u="none" cap="none" strike="noStrike">
                <a:solidFill>
                  <a:srgbClr val="FFFFFF"/>
                </a:solidFill>
                <a:latin typeface="Arial"/>
                <a:ea typeface="Arial"/>
                <a:cs typeface="Arial"/>
                <a:sym typeface="Arial"/>
              </a:rPr>
              <a:t>First Launch of a Full Scale Application</a:t>
            </a:r>
            <a:endParaRPr b="0" i="0" sz="2100" u="none" cap="none" strike="noStrike">
              <a:solidFill>
                <a:srgbClr val="FFFFFF"/>
              </a:solidFill>
              <a:latin typeface="Arial"/>
              <a:ea typeface="Arial"/>
              <a:cs typeface="Arial"/>
              <a:sym typeface="Arial"/>
            </a:endParaRPr>
          </a:p>
          <a:p>
            <a:pPr indent="-361950" lvl="0" marL="457200" marR="0" rtl="0" algn="l">
              <a:lnSpc>
                <a:spcPct val="100000"/>
              </a:lnSpc>
              <a:spcBef>
                <a:spcPts val="0"/>
              </a:spcBef>
              <a:spcAft>
                <a:spcPts val="0"/>
              </a:spcAft>
              <a:buClr>
                <a:srgbClr val="FFFFFF"/>
              </a:buClr>
              <a:buSzPts val="2100"/>
              <a:buFont typeface="Arial"/>
              <a:buChar char="●"/>
            </a:pPr>
            <a:r>
              <a:rPr b="0" i="0" lang="en" sz="2100" u="none" cap="none" strike="noStrike">
                <a:solidFill>
                  <a:srgbClr val="FFFFFF"/>
                </a:solidFill>
                <a:latin typeface="Arial"/>
                <a:ea typeface="Arial"/>
                <a:cs typeface="Arial"/>
                <a:sym typeface="Arial"/>
              </a:rPr>
              <a:t>First Launch of a Token-less, Mutual Credit Currency backed by a real asset (computing power)</a:t>
            </a:r>
            <a:endParaRPr b="0" i="0" sz="2100" u="none" cap="none" strike="noStrike">
              <a:solidFill>
                <a:srgbClr val="FFFFFF"/>
              </a:solidFill>
              <a:latin typeface="Arial"/>
              <a:ea typeface="Arial"/>
              <a:cs typeface="Arial"/>
              <a:sym typeface="Arial"/>
            </a:endParaRPr>
          </a:p>
        </p:txBody>
      </p:sp>
      <p:pic>
        <p:nvPicPr>
          <p:cNvPr id="366" name="Google Shape;366;p28">
            <a:hlinkClick r:id="rId3"/>
          </p:cNvPr>
          <p:cNvPicPr preferRelativeResize="0"/>
          <p:nvPr/>
        </p:nvPicPr>
        <p:blipFill rotWithShape="1">
          <a:blip r:embed="rId4">
            <a:alphaModFix/>
          </a:blip>
          <a:srcRect b="0" l="0" r="0" t="0"/>
          <a:stretch/>
        </p:blipFill>
        <p:spPr>
          <a:xfrm>
            <a:off x="4749350" y="1516500"/>
            <a:ext cx="4242250" cy="238626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7818B"/>
        </a:solidFill>
      </p:bgPr>
    </p:bg>
    <p:spTree>
      <p:nvGrpSpPr>
        <p:cNvPr id="370" name="Shape 370"/>
        <p:cNvGrpSpPr/>
        <p:nvPr/>
      </p:nvGrpSpPr>
      <p:grpSpPr>
        <a:xfrm>
          <a:off x="0" y="0"/>
          <a:ext cx="0" cy="0"/>
          <a:chOff x="0" y="0"/>
          <a:chExt cx="0" cy="0"/>
        </a:xfrm>
      </p:grpSpPr>
      <p:sp>
        <p:nvSpPr>
          <p:cNvPr id="371" name="Google Shape;371;p29"/>
          <p:cNvSpPr txBox="1"/>
          <p:nvPr>
            <p:ph type="title"/>
          </p:nvPr>
        </p:nvSpPr>
        <p:spPr>
          <a:xfrm>
            <a:off x="64325" y="219525"/>
            <a:ext cx="2732700" cy="3450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Maven Pro"/>
              <a:buNone/>
            </a:pPr>
            <a:r>
              <a:rPr b="1" i="0" lang="en" sz="2800" u="none" cap="none" strike="noStrike">
                <a:solidFill>
                  <a:srgbClr val="FFFFFF"/>
                </a:solidFill>
                <a:latin typeface="Maven Pro"/>
                <a:ea typeface="Maven Pro"/>
                <a:cs typeface="Maven Pro"/>
                <a:sym typeface="Maven Pro"/>
              </a:rPr>
              <a:t>Overview of Holo Ecosystem</a:t>
            </a:r>
            <a:endParaRPr b="1" i="0" sz="2800" u="none" cap="none" strike="noStrike">
              <a:solidFill>
                <a:srgbClr val="FFFFFF"/>
              </a:solidFill>
              <a:latin typeface="Maven Pro"/>
              <a:ea typeface="Maven Pro"/>
              <a:cs typeface="Maven Pro"/>
              <a:sym typeface="Maven Pro"/>
            </a:endParaRPr>
          </a:p>
        </p:txBody>
      </p:sp>
      <p:pic>
        <p:nvPicPr>
          <p:cNvPr id="372" name="Google Shape;372;p29"/>
          <p:cNvPicPr preferRelativeResize="0"/>
          <p:nvPr/>
        </p:nvPicPr>
        <p:blipFill rotWithShape="1">
          <a:blip r:embed="rId3">
            <a:alphaModFix/>
          </a:blip>
          <a:srcRect b="0" l="0" r="0" t="0"/>
          <a:stretch/>
        </p:blipFill>
        <p:spPr>
          <a:xfrm>
            <a:off x="2796975" y="0"/>
            <a:ext cx="6347021" cy="5143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7818B"/>
        </a:solidFill>
      </p:bgPr>
    </p:bg>
    <p:spTree>
      <p:nvGrpSpPr>
        <p:cNvPr id="376" name="Shape 376"/>
        <p:cNvGrpSpPr/>
        <p:nvPr/>
      </p:nvGrpSpPr>
      <p:grpSpPr>
        <a:xfrm>
          <a:off x="0" y="0"/>
          <a:ext cx="0" cy="0"/>
          <a:chOff x="0" y="0"/>
          <a:chExt cx="0" cy="0"/>
        </a:xfrm>
      </p:grpSpPr>
      <p:sp>
        <p:nvSpPr>
          <p:cNvPr id="377" name="Google Shape;377;p30"/>
          <p:cNvSpPr txBox="1"/>
          <p:nvPr>
            <p:ph type="title"/>
          </p:nvPr>
        </p:nvSpPr>
        <p:spPr>
          <a:xfrm>
            <a:off x="1525200" y="461675"/>
            <a:ext cx="7379400" cy="54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Maven Pro"/>
              <a:buNone/>
            </a:pPr>
            <a:r>
              <a:rPr b="1" i="0" lang="en" sz="2300" u="none" cap="none" strike="noStrike">
                <a:solidFill>
                  <a:srgbClr val="FFFFFF"/>
                </a:solidFill>
                <a:latin typeface="Maven Pro"/>
                <a:ea typeface="Maven Pro"/>
                <a:cs typeface="Maven Pro"/>
                <a:sym typeface="Maven Pro"/>
              </a:rPr>
              <a:t>What Are Holochain Applications Best Suited For?</a:t>
            </a:r>
            <a:endParaRPr b="1" i="0" sz="2300" u="none" cap="none" strike="noStrike">
              <a:solidFill>
                <a:srgbClr val="FFFFFF"/>
              </a:solidFill>
              <a:latin typeface="Maven Pro"/>
              <a:ea typeface="Maven Pro"/>
              <a:cs typeface="Maven Pro"/>
              <a:sym typeface="Maven Pro"/>
            </a:endParaRPr>
          </a:p>
        </p:txBody>
      </p:sp>
      <p:sp>
        <p:nvSpPr>
          <p:cNvPr id="378" name="Google Shape;378;p30"/>
          <p:cNvSpPr txBox="1"/>
          <p:nvPr/>
        </p:nvSpPr>
        <p:spPr>
          <a:xfrm>
            <a:off x="318850" y="1445525"/>
            <a:ext cx="8585700" cy="3285300"/>
          </a:xfrm>
          <a:prstGeom prst="rect">
            <a:avLst/>
          </a:prstGeom>
          <a:noFill/>
          <a:ln>
            <a:noFill/>
          </a:ln>
        </p:spPr>
        <p:txBody>
          <a:bodyPr anchorCtr="0" anchor="t" bIns="91425" lIns="91425" spcFirstLastPara="1" rIns="91425" wrap="square" tIns="91425">
            <a:noAutofit/>
          </a:bodyPr>
          <a:lstStyle/>
          <a:p>
            <a:pPr indent="-368300" lvl="0" marL="457200" marR="0" rtl="0" algn="l">
              <a:lnSpc>
                <a:spcPct val="100000"/>
              </a:lnSpc>
              <a:spcBef>
                <a:spcPts val="0"/>
              </a:spcBef>
              <a:spcAft>
                <a:spcPts val="0"/>
              </a:spcAft>
              <a:buClr>
                <a:srgbClr val="FFFFFF"/>
              </a:buClr>
              <a:buSzPts val="2200"/>
              <a:buFont typeface="Arial"/>
              <a:buChar char="●"/>
            </a:pPr>
            <a:r>
              <a:rPr b="0" i="0" lang="en" sz="2200" u="none" cap="none" strike="noStrike">
                <a:solidFill>
                  <a:srgbClr val="FFFFFF"/>
                </a:solidFill>
                <a:latin typeface="Arial"/>
                <a:ea typeface="Arial"/>
                <a:cs typeface="Arial"/>
                <a:sym typeface="Arial"/>
              </a:rPr>
              <a:t>Governance, Collaboration, and Organizational Tools</a:t>
            </a:r>
            <a:endParaRPr b="0" i="0" sz="2200" u="none" cap="none" strike="noStrike">
              <a:solidFill>
                <a:srgbClr val="FFFFFF"/>
              </a:solidFill>
              <a:latin typeface="Arial"/>
              <a:ea typeface="Arial"/>
              <a:cs typeface="Arial"/>
              <a:sym typeface="Arial"/>
            </a:endParaRPr>
          </a:p>
          <a:p>
            <a:pPr indent="-368300" lvl="0" marL="457200" marR="0" rtl="0" algn="l">
              <a:lnSpc>
                <a:spcPct val="100000"/>
              </a:lnSpc>
              <a:spcBef>
                <a:spcPts val="0"/>
              </a:spcBef>
              <a:spcAft>
                <a:spcPts val="0"/>
              </a:spcAft>
              <a:buClr>
                <a:srgbClr val="FFFFFF"/>
              </a:buClr>
              <a:buSzPts val="2200"/>
              <a:buFont typeface="Arial"/>
              <a:buChar char="●"/>
            </a:pPr>
            <a:r>
              <a:rPr b="0" i="0" lang="en" sz="2200" u="none" cap="none" strike="noStrike">
                <a:solidFill>
                  <a:srgbClr val="FFFFFF"/>
                </a:solidFill>
                <a:latin typeface="Arial"/>
                <a:ea typeface="Arial"/>
                <a:cs typeface="Arial"/>
                <a:sym typeface="Arial"/>
              </a:rPr>
              <a:t>Social Networks and Social Media</a:t>
            </a:r>
            <a:endParaRPr b="0" i="0" sz="2200" u="none" cap="none" strike="noStrike">
              <a:solidFill>
                <a:srgbClr val="FFFFFF"/>
              </a:solidFill>
              <a:latin typeface="Arial"/>
              <a:ea typeface="Arial"/>
              <a:cs typeface="Arial"/>
              <a:sym typeface="Arial"/>
            </a:endParaRPr>
          </a:p>
          <a:p>
            <a:pPr indent="-368300" lvl="0" marL="457200" marR="0" rtl="0" algn="l">
              <a:lnSpc>
                <a:spcPct val="100000"/>
              </a:lnSpc>
              <a:spcBef>
                <a:spcPts val="0"/>
              </a:spcBef>
              <a:spcAft>
                <a:spcPts val="0"/>
              </a:spcAft>
              <a:buClr>
                <a:srgbClr val="FFFFFF"/>
              </a:buClr>
              <a:buSzPts val="2200"/>
              <a:buFont typeface="Arial"/>
              <a:buChar char="●"/>
            </a:pPr>
            <a:r>
              <a:rPr b="0" i="0" lang="en" sz="2200" u="none" cap="none" strike="noStrike">
                <a:solidFill>
                  <a:srgbClr val="FFFFFF"/>
                </a:solidFill>
                <a:latin typeface="Arial"/>
                <a:ea typeface="Arial"/>
                <a:cs typeface="Arial"/>
                <a:sym typeface="Arial"/>
              </a:rPr>
              <a:t>Platform Cooperatives</a:t>
            </a:r>
            <a:endParaRPr b="0" i="0" sz="2200" u="none" cap="none" strike="noStrike">
              <a:solidFill>
                <a:srgbClr val="FFFFFF"/>
              </a:solidFill>
              <a:latin typeface="Arial"/>
              <a:ea typeface="Arial"/>
              <a:cs typeface="Arial"/>
              <a:sym typeface="Arial"/>
            </a:endParaRPr>
          </a:p>
          <a:p>
            <a:pPr indent="-368300" lvl="0" marL="457200" marR="0" rtl="0" algn="l">
              <a:lnSpc>
                <a:spcPct val="100000"/>
              </a:lnSpc>
              <a:spcBef>
                <a:spcPts val="0"/>
              </a:spcBef>
              <a:spcAft>
                <a:spcPts val="0"/>
              </a:spcAft>
              <a:buClr>
                <a:srgbClr val="FFFFFF"/>
              </a:buClr>
              <a:buSzPts val="2200"/>
              <a:buFont typeface="Arial"/>
              <a:buChar char="●"/>
            </a:pPr>
            <a:r>
              <a:rPr b="0" i="0" lang="en" sz="2200" u="none" cap="none" strike="noStrike">
                <a:solidFill>
                  <a:srgbClr val="FFFFFF"/>
                </a:solidFill>
                <a:latin typeface="Arial"/>
                <a:ea typeface="Arial"/>
                <a:cs typeface="Arial"/>
                <a:sym typeface="Arial"/>
              </a:rPr>
              <a:t>Directly p2p sharing economy apps</a:t>
            </a:r>
            <a:endParaRPr b="0" i="0" sz="2200" u="none" cap="none" strike="noStrike">
              <a:solidFill>
                <a:srgbClr val="FFFFFF"/>
              </a:solidFill>
              <a:latin typeface="Arial"/>
              <a:ea typeface="Arial"/>
              <a:cs typeface="Arial"/>
              <a:sym typeface="Arial"/>
            </a:endParaRPr>
          </a:p>
          <a:p>
            <a:pPr indent="-368300" lvl="0" marL="457200" marR="0" rtl="0" algn="l">
              <a:lnSpc>
                <a:spcPct val="100000"/>
              </a:lnSpc>
              <a:spcBef>
                <a:spcPts val="0"/>
              </a:spcBef>
              <a:spcAft>
                <a:spcPts val="0"/>
              </a:spcAft>
              <a:buClr>
                <a:srgbClr val="FFFFFF"/>
              </a:buClr>
              <a:buSzPts val="2200"/>
              <a:buFont typeface="Arial"/>
              <a:buChar char="●"/>
            </a:pPr>
            <a:r>
              <a:rPr b="0" i="0" lang="en" sz="2200" u="none" cap="none" strike="noStrike">
                <a:solidFill>
                  <a:srgbClr val="FFFFFF"/>
                </a:solidFill>
                <a:latin typeface="Arial"/>
                <a:ea typeface="Arial"/>
                <a:cs typeface="Arial"/>
                <a:sym typeface="Arial"/>
              </a:rPr>
              <a:t>Community Resource Management (the Commons)</a:t>
            </a:r>
            <a:endParaRPr b="0" i="0" sz="2200" u="none" cap="none" strike="noStrike">
              <a:solidFill>
                <a:srgbClr val="FFFFFF"/>
              </a:solidFill>
              <a:latin typeface="Arial"/>
              <a:ea typeface="Arial"/>
              <a:cs typeface="Arial"/>
              <a:sym typeface="Arial"/>
            </a:endParaRPr>
          </a:p>
          <a:p>
            <a:pPr indent="-368300" lvl="0" marL="457200" marR="0" rtl="0" algn="l">
              <a:lnSpc>
                <a:spcPct val="100000"/>
              </a:lnSpc>
              <a:spcBef>
                <a:spcPts val="0"/>
              </a:spcBef>
              <a:spcAft>
                <a:spcPts val="0"/>
              </a:spcAft>
              <a:buClr>
                <a:srgbClr val="FFFFFF"/>
              </a:buClr>
              <a:buSzPts val="2200"/>
              <a:buFont typeface="Arial"/>
              <a:buChar char="●"/>
            </a:pPr>
            <a:r>
              <a:rPr b="0" i="0" lang="en" sz="2200" u="none" cap="none" strike="noStrike">
                <a:solidFill>
                  <a:srgbClr val="FFFFFF"/>
                </a:solidFill>
                <a:latin typeface="Arial"/>
                <a:ea typeface="Arial"/>
                <a:cs typeface="Arial"/>
                <a:sym typeface="Arial"/>
              </a:rPr>
              <a:t>Tokenless, mutual-credit cryptocurrencies and reputation systems</a:t>
            </a:r>
            <a:endParaRPr b="0" i="0" sz="2200" u="none" cap="none" strike="noStrike">
              <a:solidFill>
                <a:srgbClr val="FFFFFF"/>
              </a:solidFill>
              <a:latin typeface="Arial"/>
              <a:ea typeface="Arial"/>
              <a:cs typeface="Arial"/>
              <a:sym typeface="Arial"/>
            </a:endParaRPr>
          </a:p>
          <a:p>
            <a:pPr indent="-368300" lvl="0" marL="457200" marR="0" rtl="0" algn="l">
              <a:lnSpc>
                <a:spcPct val="100000"/>
              </a:lnSpc>
              <a:spcBef>
                <a:spcPts val="0"/>
              </a:spcBef>
              <a:spcAft>
                <a:spcPts val="0"/>
              </a:spcAft>
              <a:buClr>
                <a:srgbClr val="FFFFFF"/>
              </a:buClr>
              <a:buSzPts val="2200"/>
              <a:buFont typeface="Arial"/>
              <a:buChar char="●"/>
            </a:pPr>
            <a:r>
              <a:rPr b="0" i="0" lang="en" sz="2200" u="none" cap="none" strike="noStrike">
                <a:solidFill>
                  <a:srgbClr val="FFFFFF"/>
                </a:solidFill>
                <a:latin typeface="Arial"/>
                <a:ea typeface="Arial"/>
                <a:cs typeface="Arial"/>
                <a:sym typeface="Arial"/>
              </a:rPr>
              <a:t>Individual controlled data collection (e.g. in the Health sphere)</a:t>
            </a:r>
            <a:endParaRPr b="0" i="0" sz="2200" u="none" cap="none" strike="noStrike">
              <a:solidFill>
                <a:srgbClr val="FFFFFF"/>
              </a:solidFill>
              <a:latin typeface="Arial"/>
              <a:ea typeface="Arial"/>
              <a:cs typeface="Arial"/>
              <a:sym typeface="Arial"/>
            </a:endParaRPr>
          </a:p>
          <a:p>
            <a:pPr indent="-368300" lvl="0" marL="457200" marR="0" rtl="0" algn="l">
              <a:lnSpc>
                <a:spcPct val="100000"/>
              </a:lnSpc>
              <a:spcBef>
                <a:spcPts val="0"/>
              </a:spcBef>
              <a:spcAft>
                <a:spcPts val="0"/>
              </a:spcAft>
              <a:buClr>
                <a:srgbClr val="FFFFFF"/>
              </a:buClr>
              <a:buSzPts val="2200"/>
              <a:buFont typeface="Arial"/>
              <a:buChar char="●"/>
            </a:pPr>
            <a:r>
              <a:rPr b="0" i="0" lang="en" sz="2200" u="none" cap="none" strike="noStrike">
                <a:solidFill>
                  <a:srgbClr val="FFFFFF"/>
                </a:solidFill>
                <a:latin typeface="Arial"/>
                <a:ea typeface="Arial"/>
                <a:cs typeface="Arial"/>
                <a:sym typeface="Arial"/>
              </a:rPr>
              <a:t>Supply Chain &amp; Open Value Networks</a:t>
            </a:r>
            <a:endParaRPr b="0" i="0" sz="2200" u="none" cap="none" strike="noStrike">
              <a:solidFill>
                <a:srgbClr val="FFFFFF"/>
              </a:solidFill>
              <a:latin typeface="Arial"/>
              <a:ea typeface="Arial"/>
              <a:cs typeface="Arial"/>
              <a:sym typeface="Arial"/>
            </a:endParaRPr>
          </a:p>
        </p:txBody>
      </p:sp>
      <p:pic>
        <p:nvPicPr>
          <p:cNvPr id="379" name="Google Shape;379;p30"/>
          <p:cNvPicPr preferRelativeResize="0"/>
          <p:nvPr/>
        </p:nvPicPr>
        <p:blipFill rotWithShape="1">
          <a:blip r:embed="rId3">
            <a:alphaModFix/>
          </a:blip>
          <a:srcRect b="0" l="0" r="0" t="0"/>
          <a:stretch/>
        </p:blipFill>
        <p:spPr>
          <a:xfrm>
            <a:off x="152395" y="76195"/>
            <a:ext cx="1312525" cy="13125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7818B"/>
        </a:solidFill>
      </p:bgPr>
    </p:bg>
    <p:spTree>
      <p:nvGrpSpPr>
        <p:cNvPr id="383" name="Shape 383"/>
        <p:cNvGrpSpPr/>
        <p:nvPr/>
      </p:nvGrpSpPr>
      <p:grpSpPr>
        <a:xfrm>
          <a:off x="0" y="0"/>
          <a:ext cx="0" cy="0"/>
          <a:chOff x="0" y="0"/>
          <a:chExt cx="0" cy="0"/>
        </a:xfrm>
      </p:grpSpPr>
      <p:sp>
        <p:nvSpPr>
          <p:cNvPr id="384" name="Google Shape;384;p31"/>
          <p:cNvSpPr txBox="1"/>
          <p:nvPr>
            <p:ph type="title"/>
          </p:nvPr>
        </p:nvSpPr>
        <p:spPr>
          <a:xfrm>
            <a:off x="225075" y="233075"/>
            <a:ext cx="8160600" cy="54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Maven Pro"/>
              <a:buNone/>
            </a:pPr>
            <a:r>
              <a:rPr b="1" i="0" lang="en" sz="2800" u="none" cap="none" strike="noStrike">
                <a:solidFill>
                  <a:srgbClr val="FFFFFF"/>
                </a:solidFill>
                <a:latin typeface="Maven Pro"/>
                <a:ea typeface="Maven Pro"/>
                <a:cs typeface="Maven Pro"/>
                <a:sym typeface="Maven Pro"/>
              </a:rPr>
              <a:t>Timeline</a:t>
            </a:r>
            <a:endParaRPr b="1" i="0" sz="2800" u="none" cap="none" strike="noStrike">
              <a:solidFill>
                <a:srgbClr val="FFFFFF"/>
              </a:solidFill>
              <a:latin typeface="Maven Pro"/>
              <a:ea typeface="Maven Pro"/>
              <a:cs typeface="Maven Pro"/>
              <a:sym typeface="Maven Pro"/>
            </a:endParaRPr>
          </a:p>
        </p:txBody>
      </p:sp>
      <p:pic>
        <p:nvPicPr>
          <p:cNvPr id="385" name="Google Shape;385;p31"/>
          <p:cNvPicPr preferRelativeResize="0"/>
          <p:nvPr/>
        </p:nvPicPr>
        <p:blipFill rotWithShape="1">
          <a:blip r:embed="rId3">
            <a:alphaModFix/>
          </a:blip>
          <a:srcRect b="0" l="0" r="0" t="0"/>
          <a:stretch/>
        </p:blipFill>
        <p:spPr>
          <a:xfrm>
            <a:off x="152400" y="1083025"/>
            <a:ext cx="8839199" cy="37082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7818B"/>
        </a:solidFill>
      </p:bgPr>
    </p:bg>
    <p:spTree>
      <p:nvGrpSpPr>
        <p:cNvPr id="274" name="Shape 274"/>
        <p:cNvGrpSpPr/>
        <p:nvPr/>
      </p:nvGrpSpPr>
      <p:grpSpPr>
        <a:xfrm>
          <a:off x="0" y="0"/>
          <a:ext cx="0" cy="0"/>
          <a:chOff x="0" y="0"/>
          <a:chExt cx="0" cy="0"/>
        </a:xfrm>
      </p:grpSpPr>
      <p:pic>
        <p:nvPicPr>
          <p:cNvPr id="275" name="Google Shape;275;p14"/>
          <p:cNvPicPr preferRelativeResize="0"/>
          <p:nvPr/>
        </p:nvPicPr>
        <p:blipFill rotWithShape="1">
          <a:blip r:embed="rId3">
            <a:alphaModFix/>
          </a:blip>
          <a:srcRect b="0" l="0" r="0" t="0"/>
          <a:stretch/>
        </p:blipFill>
        <p:spPr>
          <a:xfrm>
            <a:off x="1304801" y="1430375"/>
            <a:ext cx="6495274" cy="3713125"/>
          </a:xfrm>
          <a:prstGeom prst="rect">
            <a:avLst/>
          </a:prstGeom>
          <a:noFill/>
          <a:ln>
            <a:noFill/>
          </a:ln>
        </p:spPr>
      </p:pic>
      <p:sp>
        <p:nvSpPr>
          <p:cNvPr id="276" name="Google Shape;276;p14"/>
          <p:cNvSpPr txBox="1"/>
          <p:nvPr/>
        </p:nvSpPr>
        <p:spPr>
          <a:xfrm>
            <a:off x="20550" y="39625"/>
            <a:ext cx="8379300" cy="1064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100"/>
              <a:buFont typeface="Arial"/>
              <a:buNone/>
            </a:pPr>
            <a:r>
              <a:rPr b="1" i="0" lang="en" sz="2400" u="none" cap="none" strike="noStrike">
                <a:solidFill>
                  <a:srgbClr val="FFFFFF"/>
                </a:solidFill>
                <a:highlight>
                  <a:srgbClr val="37818B"/>
                </a:highlight>
                <a:latin typeface="Arial"/>
                <a:ea typeface="Arial"/>
                <a:cs typeface="Arial"/>
                <a:sym typeface="Arial"/>
              </a:rPr>
              <a:t>Holochain Community </a:t>
            </a:r>
            <a:br>
              <a:rPr b="1" i="0" lang="en" sz="2400" u="none" cap="none" strike="noStrike">
                <a:solidFill>
                  <a:srgbClr val="FFFFFF"/>
                </a:solidFill>
                <a:highlight>
                  <a:srgbClr val="37818B"/>
                </a:highlight>
                <a:latin typeface="Arial"/>
                <a:ea typeface="Arial"/>
                <a:cs typeface="Arial"/>
                <a:sym typeface="Arial"/>
              </a:rPr>
            </a:br>
            <a:r>
              <a:rPr b="0" i="0" lang="en" sz="2400" u="none" cap="none" strike="noStrike">
                <a:solidFill>
                  <a:srgbClr val="FFFFFF"/>
                </a:solidFill>
                <a:highlight>
                  <a:srgbClr val="37818B"/>
                </a:highlight>
                <a:latin typeface="Arial"/>
                <a:ea typeface="Arial"/>
                <a:cs typeface="Arial"/>
                <a:sym typeface="Arial"/>
              </a:rPr>
              <a:t>We are a community of passionate humans building a distributed cloud, owned and run by users like you and me.  </a:t>
            </a:r>
            <a:endParaRPr b="0" i="0" sz="2400" u="none" cap="none" strike="noStrike">
              <a:solidFill>
                <a:srgbClr val="FFFFFF"/>
              </a:solidFill>
              <a:highlight>
                <a:srgbClr val="37818B"/>
              </a:highlight>
              <a:latin typeface="Arial"/>
              <a:ea typeface="Arial"/>
              <a:cs typeface="Arial"/>
              <a:sym typeface="Arial"/>
            </a:endParaRPr>
          </a:p>
          <a:p>
            <a:pPr indent="0" lvl="0" marL="0" marR="0" rtl="0" algn="l">
              <a:lnSpc>
                <a:spcPct val="100000"/>
              </a:lnSpc>
              <a:spcBef>
                <a:spcPts val="1400"/>
              </a:spcBef>
              <a:spcAft>
                <a:spcPts val="0"/>
              </a:spcAft>
              <a:buClr>
                <a:srgbClr val="FFFFFF"/>
              </a:buClr>
              <a:buSzPts val="3000"/>
              <a:buFont typeface="Arial"/>
              <a:buNone/>
            </a:pPr>
            <a:r>
              <a:t/>
            </a:r>
            <a:endParaRPr b="0" i="0" sz="2400" u="none" cap="none" strike="noStrike">
              <a:solidFill>
                <a:srgbClr val="FFFFFF"/>
              </a:solidFill>
              <a:highlight>
                <a:srgbClr val="37818B"/>
              </a:highlight>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89" name="Shape 389"/>
        <p:cNvGrpSpPr/>
        <p:nvPr/>
      </p:nvGrpSpPr>
      <p:grpSpPr>
        <a:xfrm>
          <a:off x="0" y="0"/>
          <a:ext cx="0" cy="0"/>
          <a:chOff x="0" y="0"/>
          <a:chExt cx="0" cy="0"/>
        </a:xfrm>
      </p:grpSpPr>
      <p:pic>
        <p:nvPicPr>
          <p:cNvPr id="390" name="Google Shape;390;p32"/>
          <p:cNvPicPr preferRelativeResize="0"/>
          <p:nvPr/>
        </p:nvPicPr>
        <p:blipFill rotWithShape="1">
          <a:blip r:embed="rId3">
            <a:alphaModFix/>
          </a:blip>
          <a:srcRect b="11146" l="0" r="0" t="12603"/>
          <a:stretch/>
        </p:blipFill>
        <p:spPr>
          <a:xfrm>
            <a:off x="1150219" y="0"/>
            <a:ext cx="6745556" cy="5143500"/>
          </a:xfrm>
          <a:prstGeom prst="rect">
            <a:avLst/>
          </a:prstGeom>
          <a:noFill/>
          <a:ln>
            <a:noFill/>
          </a:ln>
        </p:spPr>
      </p:pic>
      <p:sp>
        <p:nvSpPr>
          <p:cNvPr id="391" name="Google Shape;391;p32"/>
          <p:cNvSpPr txBox="1"/>
          <p:nvPr>
            <p:ph type="title"/>
          </p:nvPr>
        </p:nvSpPr>
        <p:spPr>
          <a:xfrm>
            <a:off x="3277800" y="2004725"/>
            <a:ext cx="2844300" cy="111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Maven Pro"/>
              <a:buNone/>
            </a:pPr>
            <a:r>
              <a:rPr b="1" i="0" lang="en" sz="2800" u="none" cap="none" strike="noStrike">
                <a:solidFill>
                  <a:srgbClr val="000000"/>
                </a:solidFill>
                <a:latin typeface="Maven Pro"/>
                <a:ea typeface="Maven Pro"/>
                <a:cs typeface="Maven Pro"/>
                <a:sym typeface="Maven Pro"/>
              </a:rPr>
              <a:t>Where do we go from here?</a:t>
            </a:r>
            <a:endParaRPr b="1" i="0" sz="2800" u="none" cap="none" strike="noStrike">
              <a:solidFill>
                <a:srgbClr val="000000"/>
              </a:solidFill>
              <a:latin typeface="Maven Pro"/>
              <a:ea typeface="Maven Pro"/>
              <a:cs typeface="Maven Pro"/>
              <a:sym typeface="Maven Pr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95" name="Shape 395"/>
        <p:cNvGrpSpPr/>
        <p:nvPr/>
      </p:nvGrpSpPr>
      <p:grpSpPr>
        <a:xfrm>
          <a:off x="0" y="0"/>
          <a:ext cx="0" cy="0"/>
          <a:chOff x="0" y="0"/>
          <a:chExt cx="0" cy="0"/>
        </a:xfrm>
      </p:grpSpPr>
      <p:pic>
        <p:nvPicPr>
          <p:cNvPr id="396" name="Google Shape;396;p33"/>
          <p:cNvPicPr preferRelativeResize="0"/>
          <p:nvPr/>
        </p:nvPicPr>
        <p:blipFill rotWithShape="1">
          <a:blip r:embed="rId3">
            <a:alphaModFix/>
          </a:blip>
          <a:srcRect b="11146" l="11047" r="11589" t="12603"/>
          <a:stretch/>
        </p:blipFill>
        <p:spPr>
          <a:xfrm>
            <a:off x="-9525" y="0"/>
            <a:ext cx="5218500" cy="5143500"/>
          </a:xfrm>
          <a:prstGeom prst="rect">
            <a:avLst/>
          </a:prstGeom>
          <a:noFill/>
          <a:ln>
            <a:noFill/>
          </a:ln>
        </p:spPr>
      </p:pic>
      <p:sp>
        <p:nvSpPr>
          <p:cNvPr id="397" name="Google Shape;397;p33"/>
          <p:cNvSpPr txBox="1"/>
          <p:nvPr>
            <p:ph type="title"/>
          </p:nvPr>
        </p:nvSpPr>
        <p:spPr>
          <a:xfrm>
            <a:off x="1350175" y="2013000"/>
            <a:ext cx="2844300" cy="1117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Maven Pro"/>
              <a:buNone/>
            </a:pPr>
            <a:r>
              <a:rPr b="1" i="0" lang="en" sz="2800" u="none" cap="none" strike="noStrike">
                <a:solidFill>
                  <a:srgbClr val="000000"/>
                </a:solidFill>
                <a:latin typeface="Maven Pro"/>
                <a:ea typeface="Maven Pro"/>
                <a:cs typeface="Maven Pro"/>
                <a:sym typeface="Maven Pro"/>
              </a:rPr>
              <a:t>Connect with Community</a:t>
            </a:r>
            <a:endParaRPr b="1" i="0" sz="2800" u="none" cap="none" strike="noStrike">
              <a:solidFill>
                <a:srgbClr val="000000"/>
              </a:solidFill>
              <a:latin typeface="Maven Pro"/>
              <a:ea typeface="Maven Pro"/>
              <a:cs typeface="Maven Pro"/>
              <a:sym typeface="Maven Pro"/>
            </a:endParaRPr>
          </a:p>
        </p:txBody>
      </p:sp>
      <p:sp>
        <p:nvSpPr>
          <p:cNvPr id="398" name="Google Shape;398;p33"/>
          <p:cNvSpPr txBox="1"/>
          <p:nvPr/>
        </p:nvSpPr>
        <p:spPr>
          <a:xfrm>
            <a:off x="4874250" y="304800"/>
            <a:ext cx="4365000" cy="43488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2000"/>
              <a:buFont typeface="Arial"/>
              <a:buNone/>
            </a:pPr>
            <a:r>
              <a:rPr b="1" i="0" lang="en" sz="2000" u="none" cap="none" strike="noStrike">
                <a:solidFill>
                  <a:srgbClr val="000000"/>
                </a:solidFill>
                <a:latin typeface="Nunito"/>
                <a:ea typeface="Nunito"/>
                <a:cs typeface="Nunito"/>
                <a:sym typeface="Nunito"/>
              </a:rPr>
              <a:t>Holochain Public Mattermost Chat</a:t>
            </a:r>
            <a:r>
              <a:rPr b="0" i="0" lang="en" sz="2000" u="none" cap="none" strike="noStrike">
                <a:solidFill>
                  <a:srgbClr val="000000"/>
                </a:solidFill>
                <a:latin typeface="Nunito"/>
                <a:ea typeface="Nunito"/>
                <a:cs typeface="Nunito"/>
                <a:sym typeface="Nunito"/>
              </a:rPr>
              <a:t> </a:t>
            </a:r>
            <a:r>
              <a:rPr b="0" i="0" lang="en" sz="2000" u="sng" cap="none" strike="noStrike">
                <a:solidFill>
                  <a:schemeClr val="hlink"/>
                </a:solidFill>
                <a:latin typeface="Nunito"/>
                <a:ea typeface="Nunito"/>
                <a:cs typeface="Nunito"/>
                <a:sym typeface="Nunito"/>
                <a:hlinkClick r:id="rId4"/>
              </a:rPr>
              <a:t>https://chat.holochain.net</a:t>
            </a:r>
            <a:r>
              <a:rPr b="0" i="0" lang="en" sz="2000" u="none" cap="none" strike="noStrike">
                <a:solidFill>
                  <a:srgbClr val="000000"/>
                </a:solidFill>
                <a:latin typeface="Nunito"/>
                <a:ea typeface="Nunito"/>
                <a:cs typeface="Nunito"/>
                <a:sym typeface="Nunito"/>
              </a:rPr>
              <a:t> </a:t>
            </a:r>
            <a:endParaRPr b="0" i="0" sz="2000" u="none" cap="none" strike="noStrike">
              <a:solidFill>
                <a:srgbClr val="000000"/>
              </a:solidFill>
              <a:latin typeface="Nunito"/>
              <a:ea typeface="Nunito"/>
              <a:cs typeface="Nunito"/>
              <a:sym typeface="Nunito"/>
            </a:endParaRPr>
          </a:p>
          <a:p>
            <a:pPr indent="0" lvl="0" marL="0" marR="0" rtl="0" algn="l">
              <a:lnSpc>
                <a:spcPct val="115000"/>
              </a:lnSpc>
              <a:spcBef>
                <a:spcPts val="0"/>
              </a:spcBef>
              <a:spcAft>
                <a:spcPts val="0"/>
              </a:spcAft>
              <a:buClr>
                <a:srgbClr val="000000"/>
              </a:buClr>
              <a:buSzPts val="2000"/>
              <a:buFont typeface="Arial"/>
              <a:buNone/>
            </a:pPr>
            <a:r>
              <a:rPr b="1" i="0" lang="en" sz="2000" u="none" cap="none" strike="noStrike">
                <a:solidFill>
                  <a:srgbClr val="000000"/>
                </a:solidFill>
                <a:latin typeface="Nunito"/>
                <a:ea typeface="Nunito"/>
                <a:cs typeface="Nunito"/>
                <a:sym typeface="Nunito"/>
              </a:rPr>
              <a:t>Holochain</a:t>
            </a:r>
            <a:r>
              <a:rPr b="0" i="0" lang="en" sz="2000" u="none" cap="none" strike="noStrike">
                <a:solidFill>
                  <a:srgbClr val="000000"/>
                </a:solidFill>
                <a:latin typeface="Nunito"/>
                <a:ea typeface="Nunito"/>
                <a:cs typeface="Nunito"/>
                <a:sym typeface="Nunito"/>
              </a:rPr>
              <a:t> </a:t>
            </a:r>
            <a:r>
              <a:rPr b="0" i="0" lang="en" sz="2000" u="sng" cap="none" strike="noStrike">
                <a:solidFill>
                  <a:schemeClr val="hlink"/>
                </a:solidFill>
                <a:latin typeface="Nunito"/>
                <a:ea typeface="Nunito"/>
                <a:cs typeface="Nunito"/>
                <a:sym typeface="Nunito"/>
                <a:hlinkClick r:id="rId5"/>
              </a:rPr>
              <a:t>https://holochain.org/</a:t>
            </a:r>
            <a:r>
              <a:rPr b="0" i="0" lang="en" sz="2000" u="none" cap="none" strike="noStrike">
                <a:solidFill>
                  <a:srgbClr val="000000"/>
                </a:solidFill>
                <a:latin typeface="Nunito"/>
                <a:ea typeface="Nunito"/>
                <a:cs typeface="Nunito"/>
                <a:sym typeface="Nunito"/>
              </a:rPr>
              <a:t> </a:t>
            </a:r>
            <a:endParaRPr b="0" i="0" sz="2000" u="none" cap="none" strike="noStrike">
              <a:solidFill>
                <a:srgbClr val="000000"/>
              </a:solidFill>
              <a:latin typeface="Nunito"/>
              <a:ea typeface="Nunito"/>
              <a:cs typeface="Nunito"/>
              <a:sym typeface="Nunito"/>
            </a:endParaRPr>
          </a:p>
          <a:p>
            <a:pPr indent="0" lvl="0" marL="0" marR="0" rtl="0" algn="l">
              <a:lnSpc>
                <a:spcPct val="115000"/>
              </a:lnSpc>
              <a:spcBef>
                <a:spcPts val="0"/>
              </a:spcBef>
              <a:spcAft>
                <a:spcPts val="0"/>
              </a:spcAft>
              <a:buClr>
                <a:srgbClr val="000000"/>
              </a:buClr>
              <a:buSzPts val="2000"/>
              <a:buFont typeface="Arial"/>
              <a:buNone/>
            </a:pPr>
            <a:r>
              <a:rPr b="1" i="0" lang="en" sz="2000" u="none" cap="none" strike="noStrike">
                <a:solidFill>
                  <a:srgbClr val="000000"/>
                </a:solidFill>
                <a:latin typeface="Nunito"/>
                <a:ea typeface="Nunito"/>
                <a:cs typeface="Nunito"/>
                <a:sym typeface="Nunito"/>
              </a:rPr>
              <a:t>Holo</a:t>
            </a:r>
            <a:r>
              <a:rPr b="0" i="0" lang="en" sz="2000" u="none" cap="none" strike="noStrike">
                <a:solidFill>
                  <a:srgbClr val="000000"/>
                </a:solidFill>
                <a:latin typeface="Nunito"/>
                <a:ea typeface="Nunito"/>
                <a:cs typeface="Nunito"/>
                <a:sym typeface="Nunito"/>
              </a:rPr>
              <a:t> </a:t>
            </a:r>
            <a:r>
              <a:rPr b="0" i="0" lang="en" sz="2000" u="sng" cap="none" strike="noStrike">
                <a:solidFill>
                  <a:schemeClr val="hlink"/>
                </a:solidFill>
                <a:latin typeface="Nunito"/>
                <a:ea typeface="Nunito"/>
                <a:cs typeface="Nunito"/>
                <a:sym typeface="Nunito"/>
                <a:hlinkClick r:id="rId6"/>
              </a:rPr>
              <a:t>https://holo.host/</a:t>
            </a:r>
            <a:r>
              <a:rPr b="0" i="0" lang="en" sz="2000" u="none" cap="none" strike="noStrike">
                <a:solidFill>
                  <a:srgbClr val="000000"/>
                </a:solidFill>
                <a:latin typeface="Nunito"/>
                <a:ea typeface="Nunito"/>
                <a:cs typeface="Nunito"/>
                <a:sym typeface="Nunito"/>
              </a:rPr>
              <a:t> </a:t>
            </a:r>
            <a:endParaRPr b="0" i="0" sz="2000" u="none" cap="none" strike="noStrike">
              <a:solidFill>
                <a:srgbClr val="000000"/>
              </a:solidFill>
              <a:latin typeface="Nunito"/>
              <a:ea typeface="Nunito"/>
              <a:cs typeface="Nunito"/>
              <a:sym typeface="Nunito"/>
            </a:endParaRPr>
          </a:p>
          <a:p>
            <a:pPr indent="0" lvl="0" marL="0" marR="0" rtl="0" algn="l">
              <a:lnSpc>
                <a:spcPct val="115000"/>
              </a:lnSpc>
              <a:spcBef>
                <a:spcPts val="0"/>
              </a:spcBef>
              <a:spcAft>
                <a:spcPts val="0"/>
              </a:spcAft>
              <a:buClr>
                <a:srgbClr val="000000"/>
              </a:buClr>
              <a:buSzPts val="2000"/>
              <a:buFont typeface="Arial"/>
              <a:buNone/>
            </a:pPr>
            <a:r>
              <a:t/>
            </a:r>
            <a:endParaRPr b="0" i="0" sz="2000" u="none" cap="none" strike="noStrike">
              <a:solidFill>
                <a:srgbClr val="000000"/>
              </a:solidFill>
              <a:latin typeface="Nunito"/>
              <a:ea typeface="Nunito"/>
              <a:cs typeface="Nunito"/>
              <a:sym typeface="Nunito"/>
            </a:endParaRPr>
          </a:p>
          <a:p>
            <a:pPr indent="0" lvl="0" marL="0" marR="0" rtl="0" algn="l">
              <a:lnSpc>
                <a:spcPct val="115000"/>
              </a:lnSpc>
              <a:spcBef>
                <a:spcPts val="0"/>
              </a:spcBef>
              <a:spcAft>
                <a:spcPts val="0"/>
              </a:spcAft>
              <a:buClr>
                <a:srgbClr val="000000"/>
              </a:buClr>
              <a:buSzPts val="2000"/>
              <a:buFont typeface="Arial"/>
              <a:buNone/>
            </a:pPr>
            <a:r>
              <a:rPr b="1" i="0" lang="en" sz="2000" u="none" cap="none" strike="noStrike">
                <a:solidFill>
                  <a:srgbClr val="000000"/>
                </a:solidFill>
                <a:latin typeface="Nunito"/>
                <a:ea typeface="Nunito"/>
                <a:cs typeface="Nunito"/>
                <a:sym typeface="Nunito"/>
              </a:rPr>
              <a:t>Resources</a:t>
            </a:r>
            <a:endParaRPr b="1" i="0" sz="2000" u="none" cap="none" strike="noStrike">
              <a:solidFill>
                <a:srgbClr val="000000"/>
              </a:solidFill>
              <a:latin typeface="Nunito"/>
              <a:ea typeface="Nunito"/>
              <a:cs typeface="Nunito"/>
              <a:sym typeface="Nunito"/>
            </a:endParaRPr>
          </a:p>
          <a:p>
            <a:pPr indent="0" lvl="0" marL="0" marR="0" rtl="0" algn="l">
              <a:lnSpc>
                <a:spcPct val="115000"/>
              </a:lnSpc>
              <a:spcBef>
                <a:spcPts val="0"/>
              </a:spcBef>
              <a:spcAft>
                <a:spcPts val="0"/>
              </a:spcAft>
              <a:buClr>
                <a:srgbClr val="000000"/>
              </a:buClr>
              <a:buSzPts val="1100"/>
              <a:buFont typeface="Arial"/>
              <a:buNone/>
            </a:pPr>
            <a:r>
              <a:rPr b="1" i="0" lang="en" sz="2000" u="none" cap="none" strike="noStrike">
                <a:solidFill>
                  <a:srgbClr val="000000"/>
                </a:solidFill>
                <a:latin typeface="Nunito"/>
                <a:ea typeface="Nunito"/>
                <a:cs typeface="Nunito"/>
                <a:sym typeface="Nunito"/>
              </a:rPr>
              <a:t>Developers </a:t>
            </a:r>
            <a:r>
              <a:rPr b="0" i="0" lang="en" sz="2000" u="none" cap="none" strike="noStrike">
                <a:solidFill>
                  <a:srgbClr val="000000"/>
                </a:solidFill>
                <a:latin typeface="Nunito"/>
                <a:ea typeface="Nunito"/>
                <a:cs typeface="Nunito"/>
                <a:sym typeface="Nunito"/>
              </a:rPr>
              <a:t>https://developer.holochain.org/</a:t>
            </a:r>
            <a:endParaRPr b="0" i="0" sz="2000" u="none" cap="none" strike="noStrike">
              <a:solidFill>
                <a:srgbClr val="000000"/>
              </a:solidFill>
              <a:latin typeface="Nunito"/>
              <a:ea typeface="Nunito"/>
              <a:cs typeface="Nunito"/>
              <a:sym typeface="Nunito"/>
            </a:endParaRPr>
          </a:p>
          <a:p>
            <a:pPr indent="0" lvl="0" marL="0" marR="0" rtl="0" algn="l">
              <a:lnSpc>
                <a:spcPct val="115000"/>
              </a:lnSpc>
              <a:spcBef>
                <a:spcPts val="0"/>
              </a:spcBef>
              <a:spcAft>
                <a:spcPts val="0"/>
              </a:spcAft>
              <a:buClr>
                <a:srgbClr val="000000"/>
              </a:buClr>
              <a:buSzPts val="1100"/>
              <a:buFont typeface="Arial"/>
              <a:buNone/>
            </a:pPr>
            <a:r>
              <a:rPr b="1" i="0" lang="en" sz="2000" u="none" cap="none" strike="noStrike">
                <a:solidFill>
                  <a:srgbClr val="000000"/>
                </a:solidFill>
                <a:latin typeface="Nunito"/>
                <a:ea typeface="Nunito"/>
                <a:cs typeface="Nunito"/>
                <a:sym typeface="Nunito"/>
              </a:rPr>
              <a:t>Github</a:t>
            </a:r>
            <a:r>
              <a:rPr b="0" i="0" lang="en" sz="2000" u="none" cap="none" strike="noStrike">
                <a:solidFill>
                  <a:srgbClr val="000000"/>
                </a:solidFill>
                <a:latin typeface="Nunito"/>
                <a:ea typeface="Nunito"/>
                <a:cs typeface="Nunito"/>
                <a:sym typeface="Nunito"/>
              </a:rPr>
              <a:t> Alpha release of holochain: bit.ly/githolochain</a:t>
            </a:r>
            <a:endParaRPr b="0" i="0" sz="2000" u="none" cap="none" strike="noStrike">
              <a:solidFill>
                <a:srgbClr val="000000"/>
              </a:solidFill>
              <a:latin typeface="Nunito"/>
              <a:ea typeface="Nunito"/>
              <a:cs typeface="Nunito"/>
              <a:sym typeface="Nunito"/>
            </a:endParaRPr>
          </a:p>
          <a:p>
            <a:pPr indent="0" lvl="0" marL="0" marR="0" rtl="0" algn="l">
              <a:lnSpc>
                <a:spcPct val="115000"/>
              </a:lnSpc>
              <a:spcBef>
                <a:spcPts val="0"/>
              </a:spcBef>
              <a:spcAft>
                <a:spcPts val="0"/>
              </a:spcAft>
              <a:buClr>
                <a:srgbClr val="000000"/>
              </a:buClr>
              <a:buSzPts val="2000"/>
              <a:buFont typeface="Arial"/>
              <a:buNone/>
            </a:pPr>
            <a:r>
              <a:rPr b="1" i="0" lang="en" sz="2000" u="none" cap="none" strike="noStrike">
                <a:solidFill>
                  <a:srgbClr val="000000"/>
                </a:solidFill>
                <a:latin typeface="Nunito"/>
                <a:ea typeface="Nunito"/>
                <a:cs typeface="Nunito"/>
                <a:sym typeface="Nunito"/>
              </a:rPr>
              <a:t>Currency (Current-See) Geeks</a:t>
            </a:r>
            <a:r>
              <a:rPr b="0" i="0" lang="en" sz="2000" u="none" cap="none" strike="noStrike">
                <a:solidFill>
                  <a:srgbClr val="000000"/>
                </a:solidFill>
                <a:latin typeface="Nunito"/>
                <a:ea typeface="Nunito"/>
                <a:cs typeface="Nunito"/>
                <a:sym typeface="Nunito"/>
              </a:rPr>
              <a:t> https://medium.com/@artbrock </a:t>
            </a:r>
            <a:endParaRPr b="0" i="0" sz="2200" u="none" cap="none" strike="noStrike">
              <a:solidFill>
                <a:srgbClr val="000000"/>
              </a:solidFill>
              <a:latin typeface="Nunito"/>
              <a:ea typeface="Nunito"/>
              <a:cs typeface="Nunito"/>
              <a:sym typeface="Nuni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7818B"/>
        </a:solidFill>
      </p:bgPr>
    </p:bg>
    <p:spTree>
      <p:nvGrpSpPr>
        <p:cNvPr id="280" name="Shape 280"/>
        <p:cNvGrpSpPr/>
        <p:nvPr/>
      </p:nvGrpSpPr>
      <p:grpSpPr>
        <a:xfrm>
          <a:off x="0" y="0"/>
          <a:ext cx="0" cy="0"/>
          <a:chOff x="0" y="0"/>
          <a:chExt cx="0" cy="0"/>
        </a:xfrm>
      </p:grpSpPr>
      <p:pic>
        <p:nvPicPr>
          <p:cNvPr id="281" name="Google Shape;281;p15"/>
          <p:cNvPicPr preferRelativeResize="0"/>
          <p:nvPr/>
        </p:nvPicPr>
        <p:blipFill rotWithShape="1">
          <a:blip r:embed="rId3">
            <a:alphaModFix/>
          </a:blip>
          <a:srcRect b="0" l="5515" r="3449" t="0"/>
          <a:stretch/>
        </p:blipFill>
        <p:spPr>
          <a:xfrm>
            <a:off x="2560000" y="26425"/>
            <a:ext cx="6590124" cy="5090650"/>
          </a:xfrm>
          <a:prstGeom prst="rect">
            <a:avLst/>
          </a:prstGeom>
          <a:noFill/>
          <a:ln>
            <a:noFill/>
          </a:ln>
        </p:spPr>
      </p:pic>
      <p:sp>
        <p:nvSpPr>
          <p:cNvPr id="282" name="Google Shape;282;p15"/>
          <p:cNvSpPr txBox="1"/>
          <p:nvPr>
            <p:ph type="title"/>
          </p:nvPr>
        </p:nvSpPr>
        <p:spPr>
          <a:xfrm>
            <a:off x="182325" y="144525"/>
            <a:ext cx="2304000" cy="468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Maven Pro"/>
              <a:buNone/>
            </a:pPr>
            <a:r>
              <a:rPr b="1" i="0" lang="en" sz="3000" u="none" cap="none" strike="noStrike">
                <a:solidFill>
                  <a:srgbClr val="FFFFFF"/>
                </a:solidFill>
                <a:latin typeface="Maven Pro"/>
                <a:ea typeface="Maven Pro"/>
                <a:cs typeface="Maven Pro"/>
                <a:sym typeface="Maven Pro"/>
              </a:rPr>
              <a:t>Issues with Centralized Systems I/II</a:t>
            </a:r>
            <a:endParaRPr b="1" i="0" sz="3000" u="none" cap="none" strike="noStrike">
              <a:solidFill>
                <a:srgbClr val="FFFFFF"/>
              </a:solidFill>
              <a:latin typeface="Maven Pro"/>
              <a:ea typeface="Maven Pro"/>
              <a:cs typeface="Maven Pro"/>
              <a:sym typeface="Maven Pr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7818B"/>
        </a:solidFill>
      </p:bgPr>
    </p:bg>
    <p:spTree>
      <p:nvGrpSpPr>
        <p:cNvPr id="286" name="Shape 286"/>
        <p:cNvGrpSpPr/>
        <p:nvPr/>
      </p:nvGrpSpPr>
      <p:grpSpPr>
        <a:xfrm>
          <a:off x="0" y="0"/>
          <a:ext cx="0" cy="0"/>
          <a:chOff x="0" y="0"/>
          <a:chExt cx="0" cy="0"/>
        </a:xfrm>
      </p:grpSpPr>
      <p:sp>
        <p:nvSpPr>
          <p:cNvPr id="287" name="Google Shape;287;p16"/>
          <p:cNvSpPr txBox="1"/>
          <p:nvPr>
            <p:ph type="title"/>
          </p:nvPr>
        </p:nvSpPr>
        <p:spPr>
          <a:xfrm>
            <a:off x="171600" y="187375"/>
            <a:ext cx="3320400" cy="3471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Maven Pro"/>
              <a:buNone/>
            </a:pPr>
            <a:r>
              <a:rPr b="1" i="0" lang="en" sz="3600" u="none" cap="none" strike="noStrike">
                <a:solidFill>
                  <a:srgbClr val="FFFFFF"/>
                </a:solidFill>
                <a:latin typeface="Maven Pro"/>
                <a:ea typeface="Maven Pro"/>
                <a:cs typeface="Maven Pro"/>
                <a:sym typeface="Maven Pro"/>
              </a:rPr>
              <a:t>Issues with Centralized Systems II/II</a:t>
            </a:r>
            <a:endParaRPr b="1" i="0" sz="3600" u="none" cap="none" strike="noStrike">
              <a:solidFill>
                <a:srgbClr val="FFFFFF"/>
              </a:solidFill>
              <a:latin typeface="Maven Pro"/>
              <a:ea typeface="Maven Pro"/>
              <a:cs typeface="Maven Pro"/>
              <a:sym typeface="Maven Pro"/>
            </a:endParaRPr>
          </a:p>
        </p:txBody>
      </p:sp>
      <p:pic>
        <p:nvPicPr>
          <p:cNvPr id="288" name="Google Shape;288;p16"/>
          <p:cNvPicPr preferRelativeResize="0"/>
          <p:nvPr/>
        </p:nvPicPr>
        <p:blipFill rotWithShape="1">
          <a:blip r:embed="rId3">
            <a:alphaModFix/>
          </a:blip>
          <a:srcRect b="0" l="4059" r="-4059" t="0"/>
          <a:stretch/>
        </p:blipFill>
        <p:spPr>
          <a:xfrm>
            <a:off x="3492025" y="0"/>
            <a:ext cx="5607475"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92" name="Shape 292"/>
        <p:cNvGrpSpPr/>
        <p:nvPr/>
      </p:nvGrpSpPr>
      <p:grpSpPr>
        <a:xfrm>
          <a:off x="0" y="0"/>
          <a:ext cx="0" cy="0"/>
          <a:chOff x="0" y="0"/>
          <a:chExt cx="0" cy="0"/>
        </a:xfrm>
      </p:grpSpPr>
      <p:pic>
        <p:nvPicPr>
          <p:cNvPr id="293" name="Google Shape;293;p17"/>
          <p:cNvPicPr preferRelativeResize="0"/>
          <p:nvPr/>
        </p:nvPicPr>
        <p:blipFill rotWithShape="1">
          <a:blip r:embed="rId3">
            <a:alphaModFix/>
          </a:blip>
          <a:srcRect b="1193" l="0" r="0" t="19271"/>
          <a:stretch/>
        </p:blipFill>
        <p:spPr>
          <a:xfrm>
            <a:off x="1500875" y="76200"/>
            <a:ext cx="6403800" cy="5067301"/>
          </a:xfrm>
          <a:prstGeom prst="rect">
            <a:avLst/>
          </a:prstGeom>
          <a:noFill/>
          <a:ln>
            <a:noFill/>
          </a:ln>
        </p:spPr>
      </p:pic>
      <p:sp>
        <p:nvSpPr>
          <p:cNvPr id="294" name="Google Shape;294;p17"/>
          <p:cNvSpPr/>
          <p:nvPr/>
        </p:nvSpPr>
        <p:spPr>
          <a:xfrm>
            <a:off x="3772050" y="0"/>
            <a:ext cx="321300" cy="235800"/>
          </a:xfrm>
          <a:prstGeom prst="rect">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98" name="Shape 298"/>
        <p:cNvGrpSpPr/>
        <p:nvPr/>
      </p:nvGrpSpPr>
      <p:grpSpPr>
        <a:xfrm>
          <a:off x="0" y="0"/>
          <a:ext cx="0" cy="0"/>
          <a:chOff x="0" y="0"/>
          <a:chExt cx="0" cy="0"/>
        </a:xfrm>
      </p:grpSpPr>
      <p:sp>
        <p:nvSpPr>
          <p:cNvPr id="299" name="Google Shape;299;p18"/>
          <p:cNvSpPr txBox="1"/>
          <p:nvPr/>
        </p:nvSpPr>
        <p:spPr>
          <a:xfrm>
            <a:off x="1303150" y="61500"/>
            <a:ext cx="3840600" cy="2890500"/>
          </a:xfrm>
          <a:prstGeom prst="rect">
            <a:avLst/>
          </a:prstGeom>
          <a:noFill/>
          <a:ln cap="flat" cmpd="sng" w="9525">
            <a:solidFill>
              <a:srgbClr val="F3F3F3"/>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rgbClr val="000000"/>
                </a:solidFill>
                <a:latin typeface="Arial"/>
                <a:ea typeface="Arial"/>
                <a:cs typeface="Arial"/>
                <a:sym typeface="Arial"/>
              </a:rPr>
              <a:t>Blockchain</a:t>
            </a:r>
            <a:r>
              <a:rPr b="0" i="0" lang="en" sz="3000" u="none" cap="none" strike="noStrike">
                <a:solidFill>
                  <a:srgbClr val="000000"/>
                </a:solidFill>
                <a:latin typeface="Arial"/>
                <a:ea typeface="Arial"/>
                <a:cs typeface="Arial"/>
                <a:sym typeface="Arial"/>
              </a:rPr>
              <a:t> is about managing a consensus about what was “said.” </a:t>
            </a:r>
            <a:endParaRPr b="0" i="0" sz="3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000"/>
              <a:buFont typeface="Arial"/>
              <a:buNone/>
            </a:pPr>
            <a:r>
              <a:t/>
            </a:r>
            <a:endParaRPr b="0" i="0" sz="3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rgbClr val="000000"/>
                </a:solidFill>
                <a:latin typeface="Arial"/>
                <a:ea typeface="Arial"/>
                <a:cs typeface="Arial"/>
                <a:sym typeface="Arial"/>
              </a:rPr>
              <a:t>Holochain</a:t>
            </a:r>
            <a:r>
              <a:rPr b="0" i="0" lang="en" sz="3000" u="none" cap="none" strike="noStrike">
                <a:solidFill>
                  <a:srgbClr val="000000"/>
                </a:solidFill>
                <a:latin typeface="Arial"/>
                <a:ea typeface="Arial"/>
                <a:cs typeface="Arial"/>
                <a:sym typeface="Arial"/>
              </a:rPr>
              <a:t> is about distributing a consensus about how to “speak” </a:t>
            </a:r>
            <a:br>
              <a:rPr b="0" i="0" lang="en" sz="3000" u="none" cap="none" strike="noStrike">
                <a:solidFill>
                  <a:srgbClr val="000000"/>
                </a:solidFill>
                <a:latin typeface="Arial"/>
                <a:ea typeface="Arial"/>
                <a:cs typeface="Arial"/>
                <a:sym typeface="Arial"/>
              </a:rPr>
            </a:br>
            <a:r>
              <a:rPr b="0" i="0" lang="en" sz="3000" u="none" cap="none" strike="noStrike">
                <a:solidFill>
                  <a:srgbClr val="000000"/>
                </a:solidFill>
                <a:latin typeface="Arial"/>
                <a:ea typeface="Arial"/>
                <a:cs typeface="Arial"/>
                <a:sym typeface="Arial"/>
              </a:rPr>
              <a:t>[Art Brock]</a:t>
            </a:r>
            <a:endParaRPr b="0" i="0" sz="3000" u="none" cap="none" strike="noStrike">
              <a:solidFill>
                <a:srgbClr val="000000"/>
              </a:solidFill>
              <a:latin typeface="Arial"/>
              <a:ea typeface="Arial"/>
              <a:cs typeface="Arial"/>
              <a:sym typeface="Arial"/>
            </a:endParaRPr>
          </a:p>
        </p:txBody>
      </p:sp>
      <p:pic>
        <p:nvPicPr>
          <p:cNvPr id="300" name="Google Shape;300;p18"/>
          <p:cNvPicPr preferRelativeResize="0"/>
          <p:nvPr/>
        </p:nvPicPr>
        <p:blipFill rotWithShape="1">
          <a:blip r:embed="rId3">
            <a:alphaModFix/>
          </a:blip>
          <a:srcRect b="0" l="0" r="0" t="0"/>
          <a:stretch/>
        </p:blipFill>
        <p:spPr>
          <a:xfrm>
            <a:off x="5469825" y="0"/>
            <a:ext cx="3691547" cy="509512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5B0F00"/>
        </a:solidFill>
      </p:bgPr>
    </p:bg>
    <p:spTree>
      <p:nvGrpSpPr>
        <p:cNvPr id="304" name="Shape 304"/>
        <p:cNvGrpSpPr/>
        <p:nvPr/>
      </p:nvGrpSpPr>
      <p:grpSpPr>
        <a:xfrm>
          <a:off x="0" y="0"/>
          <a:ext cx="0" cy="0"/>
          <a:chOff x="0" y="0"/>
          <a:chExt cx="0" cy="0"/>
        </a:xfrm>
      </p:grpSpPr>
      <p:pic>
        <p:nvPicPr>
          <p:cNvPr id="305" name="Google Shape;305;p19"/>
          <p:cNvPicPr preferRelativeResize="0"/>
          <p:nvPr/>
        </p:nvPicPr>
        <p:blipFill rotWithShape="1">
          <a:blip r:embed="rId3">
            <a:alphaModFix/>
          </a:blip>
          <a:srcRect b="0" l="0" r="0" t="0"/>
          <a:stretch/>
        </p:blipFill>
        <p:spPr>
          <a:xfrm>
            <a:off x="-785" y="22475"/>
            <a:ext cx="5564167" cy="5143497"/>
          </a:xfrm>
          <a:prstGeom prst="rect">
            <a:avLst/>
          </a:prstGeom>
          <a:noFill/>
          <a:ln>
            <a:noFill/>
          </a:ln>
        </p:spPr>
      </p:pic>
      <p:sp>
        <p:nvSpPr>
          <p:cNvPr id="306" name="Google Shape;306;p19"/>
          <p:cNvSpPr txBox="1"/>
          <p:nvPr/>
        </p:nvSpPr>
        <p:spPr>
          <a:xfrm>
            <a:off x="4843525" y="22475"/>
            <a:ext cx="4257600" cy="4875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FFFFFF"/>
              </a:buClr>
              <a:buSzPts val="2400"/>
              <a:buFont typeface="Maven Pro"/>
              <a:buNone/>
            </a:pPr>
            <a:r>
              <a:rPr b="1" i="0" lang="en" sz="2400" u="none" cap="none" strike="noStrike">
                <a:solidFill>
                  <a:srgbClr val="FFFFFF"/>
                </a:solidFill>
                <a:latin typeface="Maven Pro"/>
                <a:ea typeface="Maven Pro"/>
                <a:cs typeface="Maven Pro"/>
                <a:sym typeface="Maven Pro"/>
              </a:rPr>
              <a:t>Examples in Nature I/II: Language</a:t>
            </a:r>
            <a:endParaRPr b="1" i="0" sz="2400" u="none" cap="none" strike="noStrike">
              <a:solidFill>
                <a:srgbClr val="FFFFFF"/>
              </a:solidFill>
              <a:latin typeface="Maven Pro"/>
              <a:ea typeface="Maven Pro"/>
              <a:cs typeface="Maven Pro"/>
              <a:sym typeface="Maven Pro"/>
            </a:endParaRPr>
          </a:p>
          <a:p>
            <a:pPr indent="-330200" lvl="0" marL="457200" marR="0" rtl="0" algn="l">
              <a:lnSpc>
                <a:spcPct val="100000"/>
              </a:lnSpc>
              <a:spcBef>
                <a:spcPts val="0"/>
              </a:spcBef>
              <a:spcAft>
                <a:spcPts val="0"/>
              </a:spcAft>
              <a:buClr>
                <a:srgbClr val="FFFFFF"/>
              </a:buClr>
              <a:buSzPts val="1600"/>
              <a:buFont typeface="Arial"/>
              <a:buChar char="●"/>
            </a:pPr>
            <a:r>
              <a:rPr b="0" i="0" lang="en" sz="1600" u="none" cap="none" strike="noStrike">
                <a:solidFill>
                  <a:srgbClr val="FFFFFF"/>
                </a:solidFill>
                <a:latin typeface="Arial"/>
                <a:ea typeface="Arial"/>
                <a:cs typeface="Arial"/>
                <a:sym typeface="Arial"/>
              </a:rPr>
              <a:t>We are a speaker of a language when we know how to use the rules of that language properly</a:t>
            </a:r>
            <a:endParaRPr b="0" i="0" sz="1600" u="none" cap="none" strike="noStrike">
              <a:solidFill>
                <a:srgbClr val="FFFFFF"/>
              </a:solidFill>
              <a:latin typeface="Arial"/>
              <a:ea typeface="Arial"/>
              <a:cs typeface="Arial"/>
              <a:sym typeface="Arial"/>
            </a:endParaRPr>
          </a:p>
          <a:p>
            <a:pPr indent="-330200" lvl="0" marL="457200" marR="0" rtl="0" algn="l">
              <a:lnSpc>
                <a:spcPct val="100000"/>
              </a:lnSpc>
              <a:spcBef>
                <a:spcPts val="0"/>
              </a:spcBef>
              <a:spcAft>
                <a:spcPts val="0"/>
              </a:spcAft>
              <a:buClr>
                <a:srgbClr val="FFFFFF"/>
              </a:buClr>
              <a:buSzPts val="1600"/>
              <a:buFont typeface="Arial"/>
              <a:buChar char="●"/>
            </a:pPr>
            <a:r>
              <a:rPr b="0" i="0" lang="en" sz="1600" u="none" cap="none" strike="noStrike">
                <a:solidFill>
                  <a:srgbClr val="FFFFFF"/>
                </a:solidFill>
                <a:latin typeface="Arial"/>
                <a:ea typeface="Arial"/>
                <a:cs typeface="Arial"/>
                <a:sym typeface="Arial"/>
              </a:rPr>
              <a:t>We don’t have to know all the same words (because we can use the rules to explain unknown ones)</a:t>
            </a:r>
            <a:endParaRPr b="0" i="0" sz="1600" u="none" cap="none" strike="noStrike">
              <a:solidFill>
                <a:srgbClr val="FFFFFF"/>
              </a:solidFill>
              <a:latin typeface="Arial"/>
              <a:ea typeface="Arial"/>
              <a:cs typeface="Arial"/>
              <a:sym typeface="Arial"/>
            </a:endParaRPr>
          </a:p>
          <a:p>
            <a:pPr indent="-330200" lvl="0" marL="457200" marR="0" rtl="0" algn="l">
              <a:lnSpc>
                <a:spcPct val="100000"/>
              </a:lnSpc>
              <a:spcBef>
                <a:spcPts val="0"/>
              </a:spcBef>
              <a:spcAft>
                <a:spcPts val="0"/>
              </a:spcAft>
              <a:buClr>
                <a:srgbClr val="FFFFFF"/>
              </a:buClr>
              <a:buSzPts val="1600"/>
              <a:buFont typeface="Arial"/>
              <a:buChar char="●"/>
            </a:pPr>
            <a:r>
              <a:rPr b="0" i="0" lang="en" sz="1600" u="none" cap="none" strike="noStrike">
                <a:solidFill>
                  <a:srgbClr val="FFFFFF"/>
                </a:solidFill>
                <a:latin typeface="Arial"/>
                <a:ea typeface="Arial"/>
                <a:cs typeface="Arial"/>
                <a:sym typeface="Arial"/>
              </a:rPr>
              <a:t>We don’t need to have the same experiences </a:t>
            </a:r>
            <a:endParaRPr b="0" i="0" sz="1600" u="none" cap="none" strike="noStrike">
              <a:solidFill>
                <a:srgbClr val="FFFFFF"/>
              </a:solidFill>
              <a:latin typeface="Arial"/>
              <a:ea typeface="Arial"/>
              <a:cs typeface="Arial"/>
              <a:sym typeface="Arial"/>
            </a:endParaRPr>
          </a:p>
          <a:p>
            <a:pPr indent="-330200" lvl="0" marL="457200" marR="0" rtl="0" algn="l">
              <a:lnSpc>
                <a:spcPct val="100000"/>
              </a:lnSpc>
              <a:spcBef>
                <a:spcPts val="0"/>
              </a:spcBef>
              <a:spcAft>
                <a:spcPts val="0"/>
              </a:spcAft>
              <a:buClr>
                <a:srgbClr val="FFFFFF"/>
              </a:buClr>
              <a:buSzPts val="1600"/>
              <a:buFont typeface="Arial"/>
              <a:buChar char="●"/>
            </a:pPr>
            <a:r>
              <a:rPr b="0" i="0" lang="en" sz="1600" u="none" cap="none" strike="noStrike">
                <a:solidFill>
                  <a:srgbClr val="FFFFFF"/>
                </a:solidFill>
                <a:latin typeface="Arial"/>
                <a:ea typeface="Arial"/>
                <a:cs typeface="Arial"/>
                <a:sym typeface="Arial"/>
              </a:rPr>
              <a:t>We certainly don’t need some global ledger of everything that’s ever been said, or require consensus about what has been said</a:t>
            </a:r>
            <a:endParaRPr b="0" i="0" sz="1600" u="none" cap="none" strike="noStrike">
              <a:solidFill>
                <a:srgbClr val="FFFFFF"/>
              </a:solidFill>
              <a:latin typeface="Arial"/>
              <a:ea typeface="Arial"/>
              <a:cs typeface="Arial"/>
              <a:sym typeface="Arial"/>
            </a:endParaRPr>
          </a:p>
          <a:p>
            <a:pPr indent="-330200" lvl="0" marL="457200" marR="0" rtl="0" algn="l">
              <a:lnSpc>
                <a:spcPct val="100000"/>
              </a:lnSpc>
              <a:spcBef>
                <a:spcPts val="0"/>
              </a:spcBef>
              <a:spcAft>
                <a:spcPts val="0"/>
              </a:spcAft>
              <a:buClr>
                <a:srgbClr val="FFFFFF"/>
              </a:buClr>
              <a:buSzPts val="1600"/>
              <a:buFont typeface="Arial"/>
              <a:buChar char="●"/>
            </a:pPr>
            <a:r>
              <a:rPr b="0" i="0" lang="en" sz="1600" u="none" cap="none" strike="noStrike">
                <a:solidFill>
                  <a:srgbClr val="FFFFFF"/>
                </a:solidFill>
                <a:latin typeface="Arial"/>
                <a:ea typeface="Arial"/>
                <a:cs typeface="Arial"/>
                <a:sym typeface="Arial"/>
              </a:rPr>
              <a:t>Yet there are infinite possibilities for how we may communicate with one another within the boundaries of this language.</a:t>
            </a:r>
            <a:endParaRPr b="0" i="0" sz="1600" u="none" cap="none" strike="noStrike">
              <a:solidFill>
                <a:srgbClr val="FFFFFF"/>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7818B"/>
        </a:solidFill>
      </p:bgPr>
    </p:bg>
    <p:spTree>
      <p:nvGrpSpPr>
        <p:cNvPr id="310" name="Shape 310"/>
        <p:cNvGrpSpPr/>
        <p:nvPr/>
      </p:nvGrpSpPr>
      <p:grpSpPr>
        <a:xfrm>
          <a:off x="0" y="0"/>
          <a:ext cx="0" cy="0"/>
          <a:chOff x="0" y="0"/>
          <a:chExt cx="0" cy="0"/>
        </a:xfrm>
      </p:grpSpPr>
      <p:sp>
        <p:nvSpPr>
          <p:cNvPr id="311" name="Google Shape;311;p20"/>
          <p:cNvSpPr txBox="1"/>
          <p:nvPr>
            <p:ph type="title"/>
          </p:nvPr>
        </p:nvSpPr>
        <p:spPr>
          <a:xfrm>
            <a:off x="549400" y="99750"/>
            <a:ext cx="7030500" cy="54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Maven Pro"/>
              <a:buNone/>
            </a:pPr>
            <a:r>
              <a:rPr b="1" i="0" lang="en" sz="2800" u="none" cap="none" strike="noStrike">
                <a:solidFill>
                  <a:srgbClr val="FFFFFF"/>
                </a:solidFill>
                <a:latin typeface="Maven Pro"/>
                <a:ea typeface="Maven Pro"/>
                <a:cs typeface="Maven Pro"/>
                <a:sym typeface="Maven Pro"/>
              </a:rPr>
              <a:t>Examples in Nature</a:t>
            </a:r>
            <a:endParaRPr b="1" i="0" sz="2800" u="none" cap="none" strike="noStrike">
              <a:solidFill>
                <a:srgbClr val="FFFFFF"/>
              </a:solidFill>
              <a:latin typeface="Maven Pro"/>
              <a:ea typeface="Maven Pro"/>
              <a:cs typeface="Maven Pro"/>
              <a:sym typeface="Maven Pro"/>
            </a:endParaRPr>
          </a:p>
        </p:txBody>
      </p:sp>
      <p:pic>
        <p:nvPicPr>
          <p:cNvPr id="312" name="Google Shape;312;p20"/>
          <p:cNvPicPr preferRelativeResize="0"/>
          <p:nvPr/>
        </p:nvPicPr>
        <p:blipFill rotWithShape="1">
          <a:blip r:embed="rId3">
            <a:alphaModFix/>
          </a:blip>
          <a:srcRect b="15626" l="0" r="0" t="0"/>
          <a:stretch/>
        </p:blipFill>
        <p:spPr>
          <a:xfrm>
            <a:off x="0" y="0"/>
            <a:ext cx="9143998" cy="5143500"/>
          </a:xfrm>
          <a:prstGeom prst="rect">
            <a:avLst/>
          </a:prstGeom>
          <a:noFill/>
          <a:ln>
            <a:noFill/>
          </a:ln>
        </p:spPr>
      </p:pic>
      <p:sp>
        <p:nvSpPr>
          <p:cNvPr id="313" name="Google Shape;313;p20"/>
          <p:cNvSpPr txBox="1"/>
          <p:nvPr/>
        </p:nvSpPr>
        <p:spPr>
          <a:xfrm>
            <a:off x="4843525" y="22475"/>
            <a:ext cx="4257600" cy="4875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FFFFFF"/>
              </a:buClr>
              <a:buSzPts val="2400"/>
              <a:buFont typeface="Maven Pro"/>
              <a:buNone/>
            </a:pPr>
            <a:r>
              <a:rPr b="1" i="0" lang="en" sz="2400" u="none" cap="none" strike="noStrike">
                <a:solidFill>
                  <a:srgbClr val="FFFFFF"/>
                </a:solidFill>
                <a:highlight>
                  <a:srgbClr val="93C47D"/>
                </a:highlight>
                <a:latin typeface="Maven Pro"/>
                <a:ea typeface="Maven Pro"/>
                <a:cs typeface="Maven Pro"/>
                <a:sym typeface="Maven Pro"/>
              </a:rPr>
              <a:t>Examples in Nature II/II: </a:t>
            </a:r>
            <a:endParaRPr b="1" i="0" sz="2400" u="none" cap="none" strike="noStrike">
              <a:solidFill>
                <a:srgbClr val="FFFFFF"/>
              </a:solidFill>
              <a:highlight>
                <a:srgbClr val="93C47D"/>
              </a:highlight>
              <a:latin typeface="Maven Pro"/>
              <a:ea typeface="Maven Pro"/>
              <a:cs typeface="Maven Pro"/>
              <a:sym typeface="Maven Pro"/>
            </a:endParaRPr>
          </a:p>
          <a:p>
            <a:pPr indent="0" lvl="0" marL="0" marR="0" rtl="0" algn="l">
              <a:lnSpc>
                <a:spcPct val="100000"/>
              </a:lnSpc>
              <a:spcBef>
                <a:spcPts val="0"/>
              </a:spcBef>
              <a:spcAft>
                <a:spcPts val="0"/>
              </a:spcAft>
              <a:buClr>
                <a:srgbClr val="FFFFFF"/>
              </a:buClr>
              <a:buSzPts val="2400"/>
              <a:buFont typeface="Maven Pro"/>
              <a:buNone/>
            </a:pPr>
            <a:r>
              <a:t/>
            </a:r>
            <a:endParaRPr b="0" i="0" sz="1800" u="none" cap="none" strike="noStrike">
              <a:solidFill>
                <a:schemeClr val="lt1"/>
              </a:solidFill>
              <a:highlight>
                <a:srgbClr val="93C47D"/>
              </a:highlight>
              <a:latin typeface="Arial"/>
              <a:ea typeface="Arial"/>
              <a:cs typeface="Arial"/>
              <a:sym typeface="Arial"/>
            </a:endParaRPr>
          </a:p>
          <a:p>
            <a:pPr indent="0" lvl="0" marL="0" marR="0" rtl="0" algn="l">
              <a:lnSpc>
                <a:spcPct val="100000"/>
              </a:lnSpc>
              <a:spcBef>
                <a:spcPts val="0"/>
              </a:spcBef>
              <a:spcAft>
                <a:spcPts val="0"/>
              </a:spcAft>
              <a:buClr>
                <a:srgbClr val="FFFFFF"/>
              </a:buClr>
              <a:buSzPts val="2400"/>
              <a:buFont typeface="Maven Pro"/>
              <a:buNone/>
            </a:pPr>
            <a:r>
              <a:rPr b="1" i="0" lang="en" sz="2400" u="none" cap="none" strike="noStrike">
                <a:solidFill>
                  <a:schemeClr val="lt1"/>
                </a:solidFill>
                <a:highlight>
                  <a:srgbClr val="93C47D"/>
                </a:highlight>
                <a:latin typeface="Arial"/>
                <a:ea typeface="Arial"/>
                <a:cs typeface="Arial"/>
                <a:sym typeface="Arial"/>
              </a:rPr>
              <a:t>Cells</a:t>
            </a:r>
            <a:endParaRPr b="1" i="0" sz="2400" u="none" cap="none" strike="noStrike">
              <a:solidFill>
                <a:schemeClr val="lt1"/>
              </a:solidFill>
              <a:highlight>
                <a:srgbClr val="93C47D"/>
              </a:highlight>
              <a:latin typeface="Arial"/>
              <a:ea typeface="Arial"/>
              <a:cs typeface="Arial"/>
              <a:sym typeface="Arial"/>
            </a:endParaRPr>
          </a:p>
          <a:p>
            <a:pPr indent="-368300" lvl="0" marL="457200" marR="0" rtl="0" algn="l">
              <a:lnSpc>
                <a:spcPct val="100000"/>
              </a:lnSpc>
              <a:spcBef>
                <a:spcPts val="0"/>
              </a:spcBef>
              <a:spcAft>
                <a:spcPts val="0"/>
              </a:spcAft>
              <a:buClr>
                <a:schemeClr val="lt1"/>
              </a:buClr>
              <a:buSzPts val="2200"/>
              <a:buFont typeface="Arial"/>
              <a:buChar char="●"/>
            </a:pPr>
            <a:r>
              <a:rPr b="0" i="0" lang="en" sz="2200" u="none" cap="none" strike="noStrike">
                <a:solidFill>
                  <a:schemeClr val="lt1"/>
                </a:solidFill>
                <a:highlight>
                  <a:srgbClr val="93C47D"/>
                </a:highlight>
                <a:latin typeface="Arial"/>
                <a:ea typeface="Arial"/>
                <a:cs typeface="Arial"/>
                <a:sym typeface="Arial"/>
              </a:rPr>
              <a:t>Each cell carries a copy of their rules or instruction set (i.e. DNA)</a:t>
            </a:r>
            <a:endParaRPr b="0" i="0" sz="2200" u="none" cap="none" strike="noStrike">
              <a:solidFill>
                <a:schemeClr val="lt1"/>
              </a:solidFill>
              <a:highlight>
                <a:srgbClr val="93C47D"/>
              </a:highlight>
              <a:latin typeface="Arial"/>
              <a:ea typeface="Arial"/>
              <a:cs typeface="Arial"/>
              <a:sym typeface="Arial"/>
            </a:endParaRPr>
          </a:p>
          <a:p>
            <a:pPr indent="-368300" lvl="0" marL="457200" marR="0" rtl="0" algn="l">
              <a:lnSpc>
                <a:spcPct val="100000"/>
              </a:lnSpc>
              <a:spcBef>
                <a:spcPts val="0"/>
              </a:spcBef>
              <a:spcAft>
                <a:spcPts val="0"/>
              </a:spcAft>
              <a:buClr>
                <a:schemeClr val="lt1"/>
              </a:buClr>
              <a:buSzPts val="2200"/>
              <a:buFont typeface="Arial"/>
              <a:buChar char="●"/>
            </a:pPr>
            <a:r>
              <a:rPr b="0" i="0" lang="en" sz="2200" u="none" cap="none" strike="noStrike">
                <a:solidFill>
                  <a:schemeClr val="lt1"/>
                </a:solidFill>
                <a:highlight>
                  <a:srgbClr val="93C47D"/>
                </a:highlight>
                <a:latin typeface="Arial"/>
                <a:ea typeface="Arial"/>
                <a:cs typeface="Arial"/>
                <a:sym typeface="Arial"/>
              </a:rPr>
              <a:t>There is no global ledger about the state of trillions of cells </a:t>
            </a:r>
            <a:endParaRPr b="0" i="0" sz="2200" u="none" cap="none" strike="noStrike">
              <a:solidFill>
                <a:schemeClr val="lt1"/>
              </a:solidFill>
              <a:highlight>
                <a:srgbClr val="93C47D"/>
              </a:highlight>
              <a:latin typeface="Arial"/>
              <a:ea typeface="Arial"/>
              <a:cs typeface="Arial"/>
              <a:sym typeface="Arial"/>
            </a:endParaRPr>
          </a:p>
          <a:p>
            <a:pPr indent="-368300" lvl="0" marL="457200" marR="0" rtl="0" algn="l">
              <a:lnSpc>
                <a:spcPct val="100000"/>
              </a:lnSpc>
              <a:spcBef>
                <a:spcPts val="0"/>
              </a:spcBef>
              <a:spcAft>
                <a:spcPts val="0"/>
              </a:spcAft>
              <a:buClr>
                <a:schemeClr val="lt1"/>
              </a:buClr>
              <a:buSzPts val="2200"/>
              <a:buFont typeface="Arial"/>
              <a:buChar char="●"/>
            </a:pPr>
            <a:r>
              <a:rPr b="0" i="0" lang="en" sz="2200" u="none" cap="none" strike="noStrike">
                <a:solidFill>
                  <a:schemeClr val="lt1"/>
                </a:solidFill>
                <a:highlight>
                  <a:srgbClr val="93C47D"/>
                </a:highlight>
                <a:latin typeface="Arial"/>
                <a:ea typeface="Arial"/>
                <a:cs typeface="Arial"/>
                <a:sym typeface="Arial"/>
              </a:rPr>
              <a:t>Yet, our cells coordinate in a highly decentralized manner, without the latency or bottlenecks of central control</a:t>
            </a:r>
            <a:endParaRPr b="0" i="0" sz="2200" u="none" cap="none" strike="noStrike">
              <a:solidFill>
                <a:schemeClr val="lt1"/>
              </a:solidFill>
              <a:highlight>
                <a:srgbClr val="93C47D"/>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FFFFFF"/>
              </a:buClr>
              <a:buSzPts val="2400"/>
              <a:buFont typeface="Maven Pro"/>
              <a:buNone/>
            </a:pPr>
            <a:r>
              <a:t/>
            </a:r>
            <a:endParaRPr b="1" i="0" sz="2400" u="none" cap="none" strike="noStrike">
              <a:solidFill>
                <a:srgbClr val="FFFFFF"/>
              </a:solidFill>
              <a:latin typeface="Maven Pro"/>
              <a:ea typeface="Maven Pro"/>
              <a:cs typeface="Maven Pro"/>
              <a:sym typeface="Maven Pr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7818B"/>
        </a:solidFill>
      </p:bgPr>
    </p:bg>
    <p:spTree>
      <p:nvGrpSpPr>
        <p:cNvPr id="317" name="Shape 317"/>
        <p:cNvGrpSpPr/>
        <p:nvPr/>
      </p:nvGrpSpPr>
      <p:grpSpPr>
        <a:xfrm>
          <a:off x="0" y="0"/>
          <a:ext cx="0" cy="0"/>
          <a:chOff x="0" y="0"/>
          <a:chExt cx="0" cy="0"/>
        </a:xfrm>
      </p:grpSpPr>
      <p:sp>
        <p:nvSpPr>
          <p:cNvPr id="318" name="Google Shape;318;p21"/>
          <p:cNvSpPr txBox="1"/>
          <p:nvPr>
            <p:ph type="title"/>
          </p:nvPr>
        </p:nvSpPr>
        <p:spPr>
          <a:xfrm>
            <a:off x="0" y="94950"/>
            <a:ext cx="2411100" cy="4293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2"/>
              </a:buClr>
              <a:buSzPts val="2800"/>
              <a:buFont typeface="Maven Pro"/>
              <a:buNone/>
            </a:pPr>
            <a:r>
              <a:rPr b="1" i="0" lang="en" sz="2800" u="none" cap="none" strike="noStrike">
                <a:solidFill>
                  <a:srgbClr val="FFFFFF"/>
                </a:solidFill>
                <a:latin typeface="Maven Pro"/>
                <a:ea typeface="Maven Pro"/>
                <a:cs typeface="Maven Pro"/>
                <a:sym typeface="Maven Pro"/>
              </a:rPr>
              <a:t>Holochain vs Blockchain</a:t>
            </a:r>
            <a:endParaRPr b="1" i="0" sz="2800" u="none" cap="none" strike="noStrike">
              <a:solidFill>
                <a:srgbClr val="FFFFFF"/>
              </a:solidFill>
              <a:latin typeface="Maven Pro"/>
              <a:ea typeface="Maven Pro"/>
              <a:cs typeface="Maven Pro"/>
              <a:sym typeface="Maven Pro"/>
            </a:endParaRPr>
          </a:p>
        </p:txBody>
      </p:sp>
      <p:pic>
        <p:nvPicPr>
          <p:cNvPr id="319" name="Google Shape;319;p21"/>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